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29"/>
  </p:notesMasterIdLst>
  <p:sldIdLst>
    <p:sldId id="342" r:id="rId2"/>
    <p:sldId id="257" r:id="rId3"/>
    <p:sldId id="263" r:id="rId4"/>
    <p:sldId id="261" r:id="rId5"/>
    <p:sldId id="270" r:id="rId6"/>
    <p:sldId id="272" r:id="rId7"/>
    <p:sldId id="274" r:id="rId8"/>
    <p:sldId id="271" r:id="rId9"/>
    <p:sldId id="262" r:id="rId10"/>
    <p:sldId id="273" r:id="rId11"/>
    <p:sldId id="264" r:id="rId12"/>
    <p:sldId id="266" r:id="rId13"/>
    <p:sldId id="275" r:id="rId14"/>
    <p:sldId id="276" r:id="rId15"/>
    <p:sldId id="278" r:id="rId16"/>
    <p:sldId id="265" r:id="rId17"/>
    <p:sldId id="340" r:id="rId18"/>
    <p:sldId id="267" r:id="rId19"/>
    <p:sldId id="317" r:id="rId20"/>
    <p:sldId id="258" r:id="rId21"/>
    <p:sldId id="281" r:id="rId22"/>
    <p:sldId id="318" r:id="rId23"/>
    <p:sldId id="283" r:id="rId24"/>
    <p:sldId id="337" r:id="rId25"/>
    <p:sldId id="338" r:id="rId26"/>
    <p:sldId id="343" r:id="rId27"/>
    <p:sldId id="34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748" autoAdjust="0"/>
  </p:normalViewPr>
  <p:slideViewPr>
    <p:cSldViewPr snapToGrid="0">
      <p:cViewPr varScale="1">
        <p:scale>
          <a:sx n="127" d="100"/>
          <a:sy n="127" d="100"/>
        </p:scale>
        <p:origin x="1578" y="114"/>
      </p:cViewPr>
      <p:guideLst/>
    </p:cSldViewPr>
  </p:slideViewPr>
  <p:notesTextViewPr>
    <p:cViewPr>
      <p:scale>
        <a:sx n="1" d="1"/>
        <a:sy n="1" d="1"/>
      </p:scale>
      <p:origin x="0" y="0"/>
    </p:cViewPr>
  </p:notesTextViewPr>
  <p:notesViewPr>
    <p:cSldViewPr snapToGrid="0">
      <p:cViewPr varScale="1">
        <p:scale>
          <a:sx n="65" d="100"/>
          <a:sy n="65" d="100"/>
        </p:scale>
        <p:origin x="3154" y="5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E925D9-4BED-4B8D-89F1-98A9775086D6}"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en-US"/>
        </a:p>
      </dgm:t>
    </dgm:pt>
    <dgm:pt modelId="{11995D9B-B162-4197-BD61-AC185F53B03C}">
      <dgm:prSet phldrT="[Text]"/>
      <dgm:spPr/>
      <dgm:t>
        <a:bodyPr/>
        <a:lstStyle/>
        <a:p>
          <a:r>
            <a:rPr lang="en-US" b="1">
              <a:solidFill>
                <a:schemeClr val="tx1"/>
              </a:solidFill>
            </a:rPr>
            <a:t>Machine Learning</a:t>
          </a:r>
          <a:endParaRPr lang="en-US" b="1" dirty="0">
            <a:solidFill>
              <a:schemeClr val="tx1"/>
            </a:solidFill>
          </a:endParaRPr>
        </a:p>
      </dgm:t>
    </dgm:pt>
    <dgm:pt modelId="{01C1C0BB-E8BE-4E02-A5E6-50383B522774}" type="parTrans" cxnId="{42C03F69-BE9A-4A15-8DFA-B3BDBF25DE13}">
      <dgm:prSet/>
      <dgm:spPr/>
      <dgm:t>
        <a:bodyPr/>
        <a:lstStyle/>
        <a:p>
          <a:endParaRPr lang="en-US" b="1">
            <a:solidFill>
              <a:schemeClr val="tx1"/>
            </a:solidFill>
          </a:endParaRPr>
        </a:p>
      </dgm:t>
    </dgm:pt>
    <dgm:pt modelId="{86B7F9F4-1011-444E-A82C-353253001D4E}" type="sibTrans" cxnId="{42C03F69-BE9A-4A15-8DFA-B3BDBF25DE13}">
      <dgm:prSet/>
      <dgm:spPr/>
      <dgm:t>
        <a:bodyPr/>
        <a:lstStyle/>
        <a:p>
          <a:endParaRPr lang="en-US" b="1">
            <a:solidFill>
              <a:schemeClr val="tx1"/>
            </a:solidFill>
          </a:endParaRPr>
        </a:p>
      </dgm:t>
    </dgm:pt>
    <dgm:pt modelId="{61671A1F-2108-4700-BF41-762CE531053D}">
      <dgm:prSet phldrT="[Text]"/>
      <dgm:spPr/>
      <dgm:t>
        <a:bodyPr/>
        <a:lstStyle/>
        <a:p>
          <a:r>
            <a:rPr lang="en-US" b="1">
              <a:solidFill>
                <a:schemeClr val="tx1"/>
              </a:solidFill>
            </a:rPr>
            <a:t>Speech processing</a:t>
          </a:r>
          <a:endParaRPr lang="en-US" b="1" dirty="0">
            <a:solidFill>
              <a:schemeClr val="tx1"/>
            </a:solidFill>
          </a:endParaRPr>
        </a:p>
      </dgm:t>
    </dgm:pt>
    <dgm:pt modelId="{B9F0122E-C625-469D-8BAD-F9550E017A1C}" type="parTrans" cxnId="{379DCAB8-8403-4182-82BA-8BBB1D8B16D3}">
      <dgm:prSet/>
      <dgm:spPr/>
      <dgm:t>
        <a:bodyPr/>
        <a:lstStyle/>
        <a:p>
          <a:endParaRPr lang="en-US" b="1">
            <a:solidFill>
              <a:schemeClr val="tx1"/>
            </a:solidFill>
          </a:endParaRPr>
        </a:p>
      </dgm:t>
    </dgm:pt>
    <dgm:pt modelId="{B196077F-5148-40B9-BF60-DC413B03F99F}" type="sibTrans" cxnId="{379DCAB8-8403-4182-82BA-8BBB1D8B16D3}">
      <dgm:prSet/>
      <dgm:spPr/>
      <dgm:t>
        <a:bodyPr/>
        <a:lstStyle/>
        <a:p>
          <a:endParaRPr lang="en-US" b="1">
            <a:solidFill>
              <a:schemeClr val="tx1"/>
            </a:solidFill>
          </a:endParaRPr>
        </a:p>
      </dgm:t>
    </dgm:pt>
    <dgm:pt modelId="{46A4E6A5-26DE-4629-9F3B-72822907598A}">
      <dgm:prSet phldrT="[Text]"/>
      <dgm:spPr/>
      <dgm:t>
        <a:bodyPr/>
        <a:lstStyle/>
        <a:p>
          <a:r>
            <a:rPr lang="en-US" b="1">
              <a:solidFill>
                <a:schemeClr val="tx1"/>
              </a:solidFill>
            </a:rPr>
            <a:t>Expert Systems</a:t>
          </a:r>
          <a:endParaRPr lang="en-US" b="1" dirty="0">
            <a:solidFill>
              <a:schemeClr val="tx1"/>
            </a:solidFill>
          </a:endParaRPr>
        </a:p>
      </dgm:t>
    </dgm:pt>
    <dgm:pt modelId="{947204FF-1FE5-44D4-8361-585C21372940}" type="parTrans" cxnId="{2FA9902F-DEF8-43EC-AE3A-B429CE8838C6}">
      <dgm:prSet/>
      <dgm:spPr/>
      <dgm:t>
        <a:bodyPr/>
        <a:lstStyle/>
        <a:p>
          <a:endParaRPr lang="en-US" b="1">
            <a:solidFill>
              <a:schemeClr val="tx1"/>
            </a:solidFill>
          </a:endParaRPr>
        </a:p>
      </dgm:t>
    </dgm:pt>
    <dgm:pt modelId="{44302B0F-464C-4B43-802B-7A970702FA01}" type="sibTrans" cxnId="{2FA9902F-DEF8-43EC-AE3A-B429CE8838C6}">
      <dgm:prSet/>
      <dgm:spPr/>
      <dgm:t>
        <a:bodyPr/>
        <a:lstStyle/>
        <a:p>
          <a:endParaRPr lang="en-US" b="1">
            <a:solidFill>
              <a:schemeClr val="tx1"/>
            </a:solidFill>
          </a:endParaRPr>
        </a:p>
      </dgm:t>
    </dgm:pt>
    <dgm:pt modelId="{67AD0F28-9784-424F-B345-EDEBB13E3DCF}">
      <dgm:prSet phldrT="[Text]"/>
      <dgm:spPr/>
      <dgm:t>
        <a:bodyPr/>
        <a:lstStyle/>
        <a:p>
          <a:r>
            <a:rPr lang="en-US" b="1">
              <a:solidFill>
                <a:schemeClr val="tx1"/>
              </a:solidFill>
            </a:rPr>
            <a:t>Natural Language Processing</a:t>
          </a:r>
          <a:endParaRPr lang="en-US" b="1" dirty="0">
            <a:solidFill>
              <a:schemeClr val="tx1"/>
            </a:solidFill>
          </a:endParaRPr>
        </a:p>
      </dgm:t>
    </dgm:pt>
    <dgm:pt modelId="{8E659340-FEBE-4440-8D63-FF0114D64BBF}" type="parTrans" cxnId="{F76735C9-DD0E-4EA8-89CC-0B892D6FD884}">
      <dgm:prSet/>
      <dgm:spPr/>
      <dgm:t>
        <a:bodyPr/>
        <a:lstStyle/>
        <a:p>
          <a:endParaRPr lang="en-US" b="1">
            <a:solidFill>
              <a:schemeClr val="tx1"/>
            </a:solidFill>
          </a:endParaRPr>
        </a:p>
      </dgm:t>
    </dgm:pt>
    <dgm:pt modelId="{91748E29-EB9F-4BB3-AA32-1A5D9CB89DB8}" type="sibTrans" cxnId="{F76735C9-DD0E-4EA8-89CC-0B892D6FD884}">
      <dgm:prSet/>
      <dgm:spPr/>
      <dgm:t>
        <a:bodyPr/>
        <a:lstStyle/>
        <a:p>
          <a:endParaRPr lang="en-US" b="1">
            <a:solidFill>
              <a:schemeClr val="tx1"/>
            </a:solidFill>
          </a:endParaRPr>
        </a:p>
      </dgm:t>
    </dgm:pt>
    <dgm:pt modelId="{25A377CA-0938-40B7-B34E-B9AE26778651}">
      <dgm:prSet phldrT="[Text]"/>
      <dgm:spPr/>
      <dgm:t>
        <a:bodyPr/>
        <a:lstStyle/>
        <a:p>
          <a:r>
            <a:rPr lang="en-US" b="1">
              <a:solidFill>
                <a:schemeClr val="tx1"/>
              </a:solidFill>
            </a:rPr>
            <a:t>Unsupervised</a:t>
          </a:r>
          <a:endParaRPr lang="en-US" b="1" dirty="0">
            <a:solidFill>
              <a:schemeClr val="tx1"/>
            </a:solidFill>
          </a:endParaRPr>
        </a:p>
      </dgm:t>
    </dgm:pt>
    <dgm:pt modelId="{615C3223-2B44-4563-A027-2AEA17E334FC}" type="parTrans" cxnId="{BE282702-DA20-476A-94AF-64ACC41BD619}">
      <dgm:prSet/>
      <dgm:spPr/>
      <dgm:t>
        <a:bodyPr/>
        <a:lstStyle/>
        <a:p>
          <a:endParaRPr lang="en-US" b="1">
            <a:solidFill>
              <a:schemeClr val="tx1"/>
            </a:solidFill>
          </a:endParaRPr>
        </a:p>
      </dgm:t>
    </dgm:pt>
    <dgm:pt modelId="{7E0EF2FA-A6AB-4519-869D-302313D83CA7}" type="sibTrans" cxnId="{BE282702-DA20-476A-94AF-64ACC41BD619}">
      <dgm:prSet/>
      <dgm:spPr/>
      <dgm:t>
        <a:bodyPr/>
        <a:lstStyle/>
        <a:p>
          <a:endParaRPr lang="en-US" b="1">
            <a:solidFill>
              <a:schemeClr val="tx1"/>
            </a:solidFill>
          </a:endParaRPr>
        </a:p>
      </dgm:t>
    </dgm:pt>
    <dgm:pt modelId="{C9FD3723-EBD9-4525-B703-440451BD840E}">
      <dgm:prSet phldrT="[Text]"/>
      <dgm:spPr/>
      <dgm:t>
        <a:bodyPr/>
        <a:lstStyle/>
        <a:p>
          <a:r>
            <a:rPr lang="en-US" b="1">
              <a:solidFill>
                <a:schemeClr val="tx1"/>
              </a:solidFill>
            </a:rPr>
            <a:t>Supervised/Semi-supervised</a:t>
          </a:r>
          <a:endParaRPr lang="en-US" b="1" dirty="0">
            <a:solidFill>
              <a:schemeClr val="tx1"/>
            </a:solidFill>
          </a:endParaRPr>
        </a:p>
      </dgm:t>
    </dgm:pt>
    <dgm:pt modelId="{3A5F1F96-028C-4CA8-B51C-5EB6950E68FB}" type="parTrans" cxnId="{DD15DA0A-9503-4955-A707-00E06A47C52D}">
      <dgm:prSet/>
      <dgm:spPr/>
      <dgm:t>
        <a:bodyPr/>
        <a:lstStyle/>
        <a:p>
          <a:endParaRPr lang="en-US" b="1">
            <a:solidFill>
              <a:schemeClr val="tx1"/>
            </a:solidFill>
          </a:endParaRPr>
        </a:p>
      </dgm:t>
    </dgm:pt>
    <dgm:pt modelId="{D8949AEE-C459-44D2-B382-41FF8AD42F7B}" type="sibTrans" cxnId="{DD15DA0A-9503-4955-A707-00E06A47C52D}">
      <dgm:prSet/>
      <dgm:spPr/>
      <dgm:t>
        <a:bodyPr/>
        <a:lstStyle/>
        <a:p>
          <a:endParaRPr lang="en-US" b="1">
            <a:solidFill>
              <a:schemeClr val="tx1"/>
            </a:solidFill>
          </a:endParaRPr>
        </a:p>
      </dgm:t>
    </dgm:pt>
    <dgm:pt modelId="{E4E1D973-F0D5-485B-91F3-FA8293AAA9B6}">
      <dgm:prSet phldrT="[Text]"/>
      <dgm:spPr/>
      <dgm:t>
        <a:bodyPr/>
        <a:lstStyle/>
        <a:p>
          <a:r>
            <a:rPr lang="en-US" b="1">
              <a:solidFill>
                <a:schemeClr val="tx1"/>
              </a:solidFill>
            </a:rPr>
            <a:t>Reinforcement</a:t>
          </a:r>
          <a:endParaRPr lang="en-US" b="1" dirty="0">
            <a:solidFill>
              <a:schemeClr val="tx1"/>
            </a:solidFill>
          </a:endParaRPr>
        </a:p>
      </dgm:t>
    </dgm:pt>
    <dgm:pt modelId="{8729D1CF-0197-4251-8175-26F3E983C071}" type="parTrans" cxnId="{3CCACA7F-9726-4D28-BDC5-687492196F28}">
      <dgm:prSet/>
      <dgm:spPr/>
      <dgm:t>
        <a:bodyPr/>
        <a:lstStyle/>
        <a:p>
          <a:endParaRPr lang="en-US" b="1">
            <a:solidFill>
              <a:schemeClr val="tx1"/>
            </a:solidFill>
          </a:endParaRPr>
        </a:p>
      </dgm:t>
    </dgm:pt>
    <dgm:pt modelId="{8110FAAD-0D13-4FBF-BC2C-70FAB29A6680}" type="sibTrans" cxnId="{3CCACA7F-9726-4D28-BDC5-687492196F28}">
      <dgm:prSet/>
      <dgm:spPr/>
      <dgm:t>
        <a:bodyPr/>
        <a:lstStyle/>
        <a:p>
          <a:endParaRPr lang="en-US" b="1">
            <a:solidFill>
              <a:schemeClr val="tx1"/>
            </a:solidFill>
          </a:endParaRPr>
        </a:p>
      </dgm:t>
    </dgm:pt>
    <dgm:pt modelId="{55FE9FB1-0BA4-4854-AA16-1F57179F609A}">
      <dgm:prSet phldrT="[Text]"/>
      <dgm:spPr/>
      <dgm:t>
        <a:bodyPr/>
        <a:lstStyle/>
        <a:p>
          <a:r>
            <a:rPr lang="en-US" b="1" dirty="0">
              <a:solidFill>
                <a:schemeClr val="tx1"/>
              </a:solidFill>
            </a:rPr>
            <a:t>Artificial Intelligence </a:t>
          </a:r>
        </a:p>
      </dgm:t>
    </dgm:pt>
    <dgm:pt modelId="{B49089AB-0CFD-4F5B-9468-E4C8AA80FECF}" type="parTrans" cxnId="{F17D723D-0B55-4FFC-9AFE-2B6F6B1DF154}">
      <dgm:prSet/>
      <dgm:spPr/>
      <dgm:t>
        <a:bodyPr/>
        <a:lstStyle/>
        <a:p>
          <a:endParaRPr lang="en-US" b="1">
            <a:solidFill>
              <a:schemeClr val="tx1"/>
            </a:solidFill>
          </a:endParaRPr>
        </a:p>
      </dgm:t>
    </dgm:pt>
    <dgm:pt modelId="{D753F4FC-596B-475E-BFF1-7B7987E93E88}" type="sibTrans" cxnId="{F17D723D-0B55-4FFC-9AFE-2B6F6B1DF154}">
      <dgm:prSet/>
      <dgm:spPr/>
      <dgm:t>
        <a:bodyPr/>
        <a:lstStyle/>
        <a:p>
          <a:endParaRPr lang="en-US" b="1">
            <a:solidFill>
              <a:schemeClr val="tx1"/>
            </a:solidFill>
          </a:endParaRPr>
        </a:p>
      </dgm:t>
    </dgm:pt>
    <dgm:pt modelId="{2452EAA1-BC83-4FD0-A3B2-C3B2280344A1}">
      <dgm:prSet phldrT="[Text]"/>
      <dgm:spPr/>
      <dgm:t>
        <a:bodyPr/>
        <a:lstStyle/>
        <a:p>
          <a:r>
            <a:rPr lang="en-US" b="1">
              <a:solidFill>
                <a:schemeClr val="tx1"/>
              </a:solidFill>
            </a:rPr>
            <a:t>Automated Planning, Scheduling</a:t>
          </a:r>
          <a:endParaRPr lang="en-US" b="1" dirty="0">
            <a:solidFill>
              <a:schemeClr val="tx1"/>
            </a:solidFill>
          </a:endParaRPr>
        </a:p>
      </dgm:t>
    </dgm:pt>
    <dgm:pt modelId="{538B7901-2374-4EF8-A342-5611AC66AB28}" type="parTrans" cxnId="{81CF7E9F-7343-4249-A47D-9DA181E6C5DF}">
      <dgm:prSet/>
      <dgm:spPr/>
      <dgm:t>
        <a:bodyPr/>
        <a:lstStyle/>
        <a:p>
          <a:endParaRPr lang="en-US" b="1">
            <a:solidFill>
              <a:schemeClr val="tx1"/>
            </a:solidFill>
          </a:endParaRPr>
        </a:p>
      </dgm:t>
    </dgm:pt>
    <dgm:pt modelId="{B1D3B769-6267-4221-B1AA-C7628D5DCAD8}" type="sibTrans" cxnId="{81CF7E9F-7343-4249-A47D-9DA181E6C5DF}">
      <dgm:prSet/>
      <dgm:spPr/>
      <dgm:t>
        <a:bodyPr/>
        <a:lstStyle/>
        <a:p>
          <a:endParaRPr lang="en-US" b="1">
            <a:solidFill>
              <a:schemeClr val="tx1"/>
            </a:solidFill>
          </a:endParaRPr>
        </a:p>
      </dgm:t>
    </dgm:pt>
    <dgm:pt modelId="{72F6EE77-736B-4EE8-9E18-6CDC0FC58B90}">
      <dgm:prSet phldrT="[Text]"/>
      <dgm:spPr/>
      <dgm:t>
        <a:bodyPr/>
        <a:lstStyle/>
        <a:p>
          <a:r>
            <a:rPr lang="en-US" b="1">
              <a:solidFill>
                <a:schemeClr val="tx1"/>
              </a:solidFill>
            </a:rPr>
            <a:t>Inference Engine</a:t>
          </a:r>
          <a:endParaRPr lang="en-US" b="1" dirty="0">
            <a:solidFill>
              <a:schemeClr val="tx1"/>
            </a:solidFill>
          </a:endParaRPr>
        </a:p>
      </dgm:t>
    </dgm:pt>
    <dgm:pt modelId="{F054A735-7D1B-430A-896B-0BDE053D8206}" type="parTrans" cxnId="{6CA929AC-6E28-44A2-9C3F-C18CE115C6AB}">
      <dgm:prSet/>
      <dgm:spPr/>
      <dgm:t>
        <a:bodyPr/>
        <a:lstStyle/>
        <a:p>
          <a:endParaRPr lang="en-US" b="1">
            <a:solidFill>
              <a:schemeClr val="tx1"/>
            </a:solidFill>
          </a:endParaRPr>
        </a:p>
      </dgm:t>
    </dgm:pt>
    <dgm:pt modelId="{98402751-0DA0-415E-A3AC-803C61C07086}" type="sibTrans" cxnId="{6CA929AC-6E28-44A2-9C3F-C18CE115C6AB}">
      <dgm:prSet/>
      <dgm:spPr/>
      <dgm:t>
        <a:bodyPr/>
        <a:lstStyle/>
        <a:p>
          <a:endParaRPr lang="en-US" b="1">
            <a:solidFill>
              <a:schemeClr val="tx1"/>
            </a:solidFill>
          </a:endParaRPr>
        </a:p>
      </dgm:t>
    </dgm:pt>
    <dgm:pt modelId="{D23F92A8-A257-4488-9DC8-A92D29DA2BB2}">
      <dgm:prSet phldrT="[Text]"/>
      <dgm:spPr/>
      <dgm:t>
        <a:bodyPr/>
        <a:lstStyle/>
        <a:p>
          <a:r>
            <a:rPr lang="en-US" b="1">
              <a:solidFill>
                <a:schemeClr val="tx1"/>
              </a:solidFill>
            </a:rPr>
            <a:t>Knowledge Base</a:t>
          </a:r>
          <a:endParaRPr lang="en-US" b="1" dirty="0">
            <a:solidFill>
              <a:schemeClr val="tx1"/>
            </a:solidFill>
          </a:endParaRPr>
        </a:p>
      </dgm:t>
    </dgm:pt>
    <dgm:pt modelId="{7BC7D0CD-4D29-4577-A5FB-BB683A63E7DA}" type="parTrans" cxnId="{C1CF0BAA-C564-4546-B02E-7429324CD669}">
      <dgm:prSet/>
      <dgm:spPr/>
      <dgm:t>
        <a:bodyPr/>
        <a:lstStyle/>
        <a:p>
          <a:endParaRPr lang="en-US" b="1">
            <a:solidFill>
              <a:schemeClr val="tx1"/>
            </a:solidFill>
          </a:endParaRPr>
        </a:p>
      </dgm:t>
    </dgm:pt>
    <dgm:pt modelId="{9BF713C6-4F19-4EF0-91EA-6F34072D4097}" type="sibTrans" cxnId="{C1CF0BAA-C564-4546-B02E-7429324CD669}">
      <dgm:prSet/>
      <dgm:spPr/>
      <dgm:t>
        <a:bodyPr/>
        <a:lstStyle/>
        <a:p>
          <a:endParaRPr lang="en-US" b="1">
            <a:solidFill>
              <a:schemeClr val="tx1"/>
            </a:solidFill>
          </a:endParaRPr>
        </a:p>
      </dgm:t>
    </dgm:pt>
    <dgm:pt modelId="{EB0ECF5B-AFF5-4190-8305-EC552187FD74}">
      <dgm:prSet phldrT="[Text]"/>
      <dgm:spPr/>
      <dgm:t>
        <a:bodyPr/>
        <a:lstStyle/>
        <a:p>
          <a:r>
            <a:rPr lang="en-US" b="1">
              <a:solidFill>
                <a:schemeClr val="tx1"/>
              </a:solidFill>
            </a:rPr>
            <a:t>Image recognition </a:t>
          </a:r>
          <a:endParaRPr lang="en-US" b="1" dirty="0">
            <a:solidFill>
              <a:schemeClr val="tx1"/>
            </a:solidFill>
          </a:endParaRPr>
        </a:p>
      </dgm:t>
    </dgm:pt>
    <dgm:pt modelId="{17601868-7013-435F-9C2C-5DF1D7EE352C}" type="parTrans" cxnId="{E0BDB6C3-8635-4C8D-A0B5-61161C3C22A9}">
      <dgm:prSet/>
      <dgm:spPr/>
      <dgm:t>
        <a:bodyPr/>
        <a:lstStyle/>
        <a:p>
          <a:endParaRPr lang="en-US" b="1">
            <a:solidFill>
              <a:schemeClr val="tx1"/>
            </a:solidFill>
          </a:endParaRPr>
        </a:p>
      </dgm:t>
    </dgm:pt>
    <dgm:pt modelId="{7BD0AD70-5495-404E-9C0D-ACBCC4434A52}" type="sibTrans" cxnId="{E0BDB6C3-8635-4C8D-A0B5-61161C3C22A9}">
      <dgm:prSet/>
      <dgm:spPr/>
      <dgm:t>
        <a:bodyPr/>
        <a:lstStyle/>
        <a:p>
          <a:endParaRPr lang="en-US" b="1">
            <a:solidFill>
              <a:schemeClr val="tx1"/>
            </a:solidFill>
          </a:endParaRPr>
        </a:p>
      </dgm:t>
    </dgm:pt>
    <dgm:pt modelId="{F5FF5CC9-8CD7-40B2-AC6C-74CEDFBAD33A}">
      <dgm:prSet phldrT="[Text]"/>
      <dgm:spPr/>
      <dgm:t>
        <a:bodyPr/>
        <a:lstStyle/>
        <a:p>
          <a:r>
            <a:rPr lang="en-US" b="1">
              <a:solidFill>
                <a:schemeClr val="tx1"/>
              </a:solidFill>
            </a:rPr>
            <a:t>Machine vision</a:t>
          </a:r>
          <a:endParaRPr lang="en-US" b="1" dirty="0">
            <a:solidFill>
              <a:schemeClr val="tx1"/>
            </a:solidFill>
          </a:endParaRPr>
        </a:p>
      </dgm:t>
    </dgm:pt>
    <dgm:pt modelId="{D5C72B6D-6AD3-4127-A897-CA77B4C81CEB}" type="parTrans" cxnId="{FE141107-90F8-4805-8A15-6F8F3A5DBACD}">
      <dgm:prSet/>
      <dgm:spPr/>
      <dgm:t>
        <a:bodyPr/>
        <a:lstStyle/>
        <a:p>
          <a:endParaRPr lang="en-US" b="1">
            <a:solidFill>
              <a:schemeClr val="tx1"/>
            </a:solidFill>
          </a:endParaRPr>
        </a:p>
      </dgm:t>
    </dgm:pt>
    <dgm:pt modelId="{7C59E83F-B99E-44C2-AE50-2EEF78F65DA0}" type="sibTrans" cxnId="{FE141107-90F8-4805-8A15-6F8F3A5DBACD}">
      <dgm:prSet/>
      <dgm:spPr/>
      <dgm:t>
        <a:bodyPr/>
        <a:lstStyle/>
        <a:p>
          <a:endParaRPr lang="en-US" b="1">
            <a:solidFill>
              <a:schemeClr val="tx1"/>
            </a:solidFill>
          </a:endParaRPr>
        </a:p>
      </dgm:t>
    </dgm:pt>
    <dgm:pt modelId="{6B94C508-1FE4-452C-8DCD-20BC96BDE126}">
      <dgm:prSet phldrT="[Text]"/>
      <dgm:spPr/>
      <dgm:t>
        <a:bodyPr/>
        <a:lstStyle/>
        <a:p>
          <a:r>
            <a:rPr lang="en-US" b="1">
              <a:solidFill>
                <a:schemeClr val="tx1"/>
              </a:solidFill>
            </a:rPr>
            <a:t>Vision</a:t>
          </a:r>
          <a:endParaRPr lang="en-US" b="1" dirty="0">
            <a:solidFill>
              <a:schemeClr val="tx1"/>
            </a:solidFill>
          </a:endParaRPr>
        </a:p>
      </dgm:t>
    </dgm:pt>
    <dgm:pt modelId="{2DB8B1C0-2692-4EFC-AF80-BFC1775C2497}" type="sibTrans" cxnId="{E40A6CAC-5C6D-4A6B-A245-D3EFAD1A4891}">
      <dgm:prSet/>
      <dgm:spPr/>
      <dgm:t>
        <a:bodyPr/>
        <a:lstStyle/>
        <a:p>
          <a:endParaRPr lang="en-US" b="1">
            <a:solidFill>
              <a:schemeClr val="tx1"/>
            </a:solidFill>
          </a:endParaRPr>
        </a:p>
      </dgm:t>
    </dgm:pt>
    <dgm:pt modelId="{892E63A4-2A8A-4F54-8A17-8C31E0FE372A}" type="parTrans" cxnId="{E40A6CAC-5C6D-4A6B-A245-D3EFAD1A4891}">
      <dgm:prSet/>
      <dgm:spPr/>
      <dgm:t>
        <a:bodyPr/>
        <a:lstStyle/>
        <a:p>
          <a:endParaRPr lang="en-US" b="1">
            <a:solidFill>
              <a:schemeClr val="tx1"/>
            </a:solidFill>
          </a:endParaRPr>
        </a:p>
      </dgm:t>
    </dgm:pt>
    <dgm:pt modelId="{FFDFEFC9-291D-4E1F-98CF-C94D86C900BA}">
      <dgm:prSet phldrT="[Text]"/>
      <dgm:spPr/>
      <dgm:t>
        <a:bodyPr/>
        <a:lstStyle/>
        <a:p>
          <a:r>
            <a:rPr lang="en-US" b="1">
              <a:solidFill>
                <a:schemeClr val="tx1"/>
              </a:solidFill>
            </a:rPr>
            <a:t>Robotics</a:t>
          </a:r>
          <a:endParaRPr lang="en-US" b="1" dirty="0">
            <a:solidFill>
              <a:schemeClr val="tx1"/>
            </a:solidFill>
          </a:endParaRPr>
        </a:p>
      </dgm:t>
    </dgm:pt>
    <dgm:pt modelId="{9599E721-6B53-4CB5-BBAE-5534D6ECC4D4}" type="sibTrans" cxnId="{7FC1D4CD-E840-480B-9B9D-417012F2AF77}">
      <dgm:prSet/>
      <dgm:spPr/>
      <dgm:t>
        <a:bodyPr/>
        <a:lstStyle/>
        <a:p>
          <a:endParaRPr lang="en-US" b="1">
            <a:solidFill>
              <a:schemeClr val="tx1"/>
            </a:solidFill>
          </a:endParaRPr>
        </a:p>
      </dgm:t>
    </dgm:pt>
    <dgm:pt modelId="{4F2CE6B3-53BF-4652-B3F8-F9DE45C08221}" type="parTrans" cxnId="{7FC1D4CD-E840-480B-9B9D-417012F2AF77}">
      <dgm:prSet/>
      <dgm:spPr/>
      <dgm:t>
        <a:bodyPr/>
        <a:lstStyle/>
        <a:p>
          <a:endParaRPr lang="en-US" b="1">
            <a:solidFill>
              <a:schemeClr val="tx1"/>
            </a:solidFill>
          </a:endParaRPr>
        </a:p>
      </dgm:t>
    </dgm:pt>
    <dgm:pt modelId="{14507B90-CF04-4E28-8EFA-0A6D2BD26984}">
      <dgm:prSet phldrT="[Text]"/>
      <dgm:spPr/>
      <dgm:t>
        <a:bodyPr/>
        <a:lstStyle/>
        <a:p>
          <a:r>
            <a:rPr lang="en-US" b="1">
              <a:solidFill>
                <a:schemeClr val="tx1"/>
              </a:solidFill>
            </a:rPr>
            <a:t>Solving problems by searching</a:t>
          </a:r>
          <a:endParaRPr lang="en-US" b="1" dirty="0">
            <a:solidFill>
              <a:schemeClr val="tx1"/>
            </a:solidFill>
          </a:endParaRPr>
        </a:p>
      </dgm:t>
    </dgm:pt>
    <dgm:pt modelId="{7922D91A-3391-4B93-9E75-44394924061C}" type="parTrans" cxnId="{27FF798C-8503-4BB5-91D3-22C49E07CBE0}">
      <dgm:prSet/>
      <dgm:spPr/>
      <dgm:t>
        <a:bodyPr/>
        <a:lstStyle/>
        <a:p>
          <a:endParaRPr lang="en-US" b="1">
            <a:solidFill>
              <a:schemeClr val="tx1"/>
            </a:solidFill>
          </a:endParaRPr>
        </a:p>
      </dgm:t>
    </dgm:pt>
    <dgm:pt modelId="{3109948E-394B-4BC0-B758-EF1AC53C36AA}" type="sibTrans" cxnId="{27FF798C-8503-4BB5-91D3-22C49E07CBE0}">
      <dgm:prSet/>
      <dgm:spPr/>
      <dgm:t>
        <a:bodyPr/>
        <a:lstStyle/>
        <a:p>
          <a:endParaRPr lang="en-US" b="1">
            <a:solidFill>
              <a:schemeClr val="tx1"/>
            </a:solidFill>
          </a:endParaRPr>
        </a:p>
      </dgm:t>
    </dgm:pt>
    <dgm:pt modelId="{3F22B2BD-4D97-48B2-B566-16E8DA390D4D}">
      <dgm:prSet phldrT="[Text]"/>
      <dgm:spPr/>
      <dgm:t>
        <a:bodyPr/>
        <a:lstStyle/>
        <a:p>
          <a:r>
            <a:rPr lang="en-US" b="1" dirty="0">
              <a:solidFill>
                <a:schemeClr val="tx1"/>
              </a:solidFill>
            </a:rPr>
            <a:t>Constraint Satisfaction</a:t>
          </a:r>
        </a:p>
      </dgm:t>
    </dgm:pt>
    <dgm:pt modelId="{6E772D5C-50EB-4CED-B986-04841EC2D6AF}" type="parTrans" cxnId="{47684C10-7654-4170-8667-BDBEF3824BE5}">
      <dgm:prSet/>
      <dgm:spPr/>
      <dgm:t>
        <a:bodyPr/>
        <a:lstStyle/>
        <a:p>
          <a:endParaRPr lang="en-US" b="1">
            <a:solidFill>
              <a:schemeClr val="tx1"/>
            </a:solidFill>
          </a:endParaRPr>
        </a:p>
      </dgm:t>
    </dgm:pt>
    <dgm:pt modelId="{087BF85C-50FE-46F1-976D-D5797E69EADC}" type="sibTrans" cxnId="{47684C10-7654-4170-8667-BDBEF3824BE5}">
      <dgm:prSet/>
      <dgm:spPr/>
      <dgm:t>
        <a:bodyPr/>
        <a:lstStyle/>
        <a:p>
          <a:endParaRPr lang="en-US" b="1">
            <a:solidFill>
              <a:schemeClr val="tx1"/>
            </a:solidFill>
          </a:endParaRPr>
        </a:p>
      </dgm:t>
    </dgm:pt>
    <dgm:pt modelId="{07F3AFA6-B02D-4117-BD7B-A2D478A0E47F}">
      <dgm:prSet phldrT="[Text]"/>
      <dgm:spPr/>
      <dgm:t>
        <a:bodyPr/>
        <a:lstStyle/>
        <a:p>
          <a:r>
            <a:rPr lang="en-US" b="1">
              <a:solidFill>
                <a:schemeClr val="tx1"/>
              </a:solidFill>
            </a:rPr>
            <a:t>Information extraction</a:t>
          </a:r>
          <a:endParaRPr lang="en-US" b="1" dirty="0">
            <a:solidFill>
              <a:schemeClr val="tx1"/>
            </a:solidFill>
          </a:endParaRPr>
        </a:p>
      </dgm:t>
    </dgm:pt>
    <dgm:pt modelId="{2DFDCED4-7182-4507-94F4-7C39E2B9123C}" type="parTrans" cxnId="{C5E963AF-98DC-48BF-A792-34C2F3FCF23E}">
      <dgm:prSet/>
      <dgm:spPr/>
      <dgm:t>
        <a:bodyPr/>
        <a:lstStyle/>
        <a:p>
          <a:endParaRPr lang="en-US" b="1">
            <a:solidFill>
              <a:schemeClr val="tx1"/>
            </a:solidFill>
          </a:endParaRPr>
        </a:p>
      </dgm:t>
    </dgm:pt>
    <dgm:pt modelId="{7D82C35E-A387-4B25-A21D-8D323DA9C31C}" type="sibTrans" cxnId="{C5E963AF-98DC-48BF-A792-34C2F3FCF23E}">
      <dgm:prSet/>
      <dgm:spPr/>
      <dgm:t>
        <a:bodyPr/>
        <a:lstStyle/>
        <a:p>
          <a:endParaRPr lang="en-US" b="1">
            <a:solidFill>
              <a:schemeClr val="tx1"/>
            </a:solidFill>
          </a:endParaRPr>
        </a:p>
      </dgm:t>
    </dgm:pt>
    <dgm:pt modelId="{17CE4477-444C-42B3-9998-12C000DC16C6}">
      <dgm:prSet phldrT="[Text]"/>
      <dgm:spPr/>
      <dgm:t>
        <a:bodyPr/>
        <a:lstStyle/>
        <a:p>
          <a:r>
            <a:rPr lang="en-US" b="1">
              <a:solidFill>
                <a:schemeClr val="tx1"/>
              </a:solidFill>
            </a:rPr>
            <a:t>Translation</a:t>
          </a:r>
          <a:endParaRPr lang="en-US" b="1" dirty="0">
            <a:solidFill>
              <a:schemeClr val="tx1"/>
            </a:solidFill>
          </a:endParaRPr>
        </a:p>
      </dgm:t>
    </dgm:pt>
    <dgm:pt modelId="{9205C8E1-C1C2-4FB0-B8F6-A445413A7647}" type="parTrans" cxnId="{45D3C2E9-2C64-47AE-9176-5C5AB03A86F8}">
      <dgm:prSet/>
      <dgm:spPr/>
      <dgm:t>
        <a:bodyPr/>
        <a:lstStyle/>
        <a:p>
          <a:endParaRPr lang="en-US" b="1">
            <a:solidFill>
              <a:schemeClr val="tx1"/>
            </a:solidFill>
          </a:endParaRPr>
        </a:p>
      </dgm:t>
    </dgm:pt>
    <dgm:pt modelId="{CDDF70A0-E19D-4B3C-B4DA-CAF087261A0D}" type="sibTrans" cxnId="{45D3C2E9-2C64-47AE-9176-5C5AB03A86F8}">
      <dgm:prSet/>
      <dgm:spPr/>
      <dgm:t>
        <a:bodyPr/>
        <a:lstStyle/>
        <a:p>
          <a:endParaRPr lang="en-US" b="1">
            <a:solidFill>
              <a:schemeClr val="tx1"/>
            </a:solidFill>
          </a:endParaRPr>
        </a:p>
      </dgm:t>
    </dgm:pt>
    <dgm:pt modelId="{A81E9541-F1B3-4B0E-9CDB-045A4721D23E}">
      <dgm:prSet phldrT="[Text]"/>
      <dgm:spPr/>
      <dgm:t>
        <a:bodyPr/>
        <a:lstStyle/>
        <a:p>
          <a:r>
            <a:rPr lang="en-US" b="1" dirty="0">
              <a:solidFill>
                <a:schemeClr val="tx1"/>
              </a:solidFill>
            </a:rPr>
            <a:t>Classification, Clustering</a:t>
          </a:r>
        </a:p>
      </dgm:t>
    </dgm:pt>
    <dgm:pt modelId="{4F84647D-9C6F-47CC-A566-D326627710C7}" type="parTrans" cxnId="{F614882A-1603-4F6E-BDFE-D115E6AF7D10}">
      <dgm:prSet/>
      <dgm:spPr/>
      <dgm:t>
        <a:bodyPr/>
        <a:lstStyle/>
        <a:p>
          <a:endParaRPr lang="en-US" b="1">
            <a:solidFill>
              <a:schemeClr val="tx1"/>
            </a:solidFill>
          </a:endParaRPr>
        </a:p>
      </dgm:t>
    </dgm:pt>
    <dgm:pt modelId="{D2FD9955-D3F1-4C2D-B651-278A72B6A234}" type="sibTrans" cxnId="{F614882A-1603-4F6E-BDFE-D115E6AF7D10}">
      <dgm:prSet/>
      <dgm:spPr/>
      <dgm:t>
        <a:bodyPr/>
        <a:lstStyle/>
        <a:p>
          <a:endParaRPr lang="en-US" b="1">
            <a:solidFill>
              <a:schemeClr val="tx1"/>
            </a:solidFill>
          </a:endParaRPr>
        </a:p>
      </dgm:t>
    </dgm:pt>
    <dgm:pt modelId="{3B1DFB3F-BFCA-4CD2-A402-C2245DF93ADE}">
      <dgm:prSet phldrT="[Text]"/>
      <dgm:spPr/>
      <dgm:t>
        <a:bodyPr/>
        <a:lstStyle/>
        <a:p>
          <a:r>
            <a:rPr lang="en-US" b="1">
              <a:solidFill>
                <a:schemeClr val="tx1"/>
              </a:solidFill>
            </a:rPr>
            <a:t>… </a:t>
          </a:r>
          <a:endParaRPr lang="en-US" b="1" dirty="0">
            <a:solidFill>
              <a:schemeClr val="tx1"/>
            </a:solidFill>
          </a:endParaRPr>
        </a:p>
      </dgm:t>
    </dgm:pt>
    <dgm:pt modelId="{B4A1D9FD-B798-4C6A-84CC-B3831820631F}" type="parTrans" cxnId="{E48C9027-AAE3-4969-A79E-134FE5F09810}">
      <dgm:prSet/>
      <dgm:spPr/>
      <dgm:t>
        <a:bodyPr/>
        <a:lstStyle/>
        <a:p>
          <a:endParaRPr lang="en-US" b="1">
            <a:solidFill>
              <a:schemeClr val="tx1"/>
            </a:solidFill>
          </a:endParaRPr>
        </a:p>
      </dgm:t>
    </dgm:pt>
    <dgm:pt modelId="{9CB07947-AE5C-412C-BBCA-CBBD4B9FFE6A}" type="sibTrans" cxnId="{E48C9027-AAE3-4969-A79E-134FE5F09810}">
      <dgm:prSet/>
      <dgm:spPr/>
      <dgm:t>
        <a:bodyPr/>
        <a:lstStyle/>
        <a:p>
          <a:endParaRPr lang="en-US" b="1">
            <a:solidFill>
              <a:schemeClr val="tx1"/>
            </a:solidFill>
          </a:endParaRPr>
        </a:p>
      </dgm:t>
    </dgm:pt>
    <dgm:pt modelId="{D6900879-6E4A-4CF0-90E4-0C8711ED1691}">
      <dgm:prSet phldrT="[Text]"/>
      <dgm:spPr/>
      <dgm:t>
        <a:bodyPr/>
        <a:lstStyle/>
        <a:p>
          <a:r>
            <a:rPr lang="en-US" b="1" dirty="0">
              <a:solidFill>
                <a:schemeClr val="tx1"/>
              </a:solidFill>
            </a:rPr>
            <a:t>…</a:t>
          </a:r>
        </a:p>
      </dgm:t>
    </dgm:pt>
    <dgm:pt modelId="{33369557-6F27-4C44-B6B8-3DC57D70E3EC}" type="parTrans" cxnId="{4273F911-30E6-46C0-BF64-90FD4CDA7447}">
      <dgm:prSet/>
      <dgm:spPr/>
      <dgm:t>
        <a:bodyPr/>
        <a:lstStyle/>
        <a:p>
          <a:endParaRPr lang="en-US"/>
        </a:p>
      </dgm:t>
    </dgm:pt>
    <dgm:pt modelId="{83CF0540-BA4E-465C-A8B0-E420322FB705}" type="sibTrans" cxnId="{4273F911-30E6-46C0-BF64-90FD4CDA7447}">
      <dgm:prSet/>
      <dgm:spPr/>
      <dgm:t>
        <a:bodyPr/>
        <a:lstStyle/>
        <a:p>
          <a:endParaRPr lang="en-US"/>
        </a:p>
      </dgm:t>
    </dgm:pt>
    <dgm:pt modelId="{8A20CE1E-30D6-4780-AE11-4A0B8CD2BFC2}" type="pres">
      <dgm:prSet presAssocID="{3DE925D9-4BED-4B8D-89F1-98A9775086D6}" presName="hierChild1" presStyleCnt="0">
        <dgm:presLayoutVars>
          <dgm:orgChart val="1"/>
          <dgm:chPref val="1"/>
          <dgm:dir/>
          <dgm:animOne val="branch"/>
          <dgm:animLvl val="lvl"/>
          <dgm:resizeHandles/>
        </dgm:presLayoutVars>
      </dgm:prSet>
      <dgm:spPr/>
    </dgm:pt>
    <dgm:pt modelId="{46DBC199-7014-4151-ADB1-3F939BF0B33F}" type="pres">
      <dgm:prSet presAssocID="{55FE9FB1-0BA4-4854-AA16-1F57179F609A}" presName="hierRoot1" presStyleCnt="0">
        <dgm:presLayoutVars>
          <dgm:hierBranch val="init"/>
        </dgm:presLayoutVars>
      </dgm:prSet>
      <dgm:spPr/>
    </dgm:pt>
    <dgm:pt modelId="{67F8D0FD-8FC8-4155-9A69-B1064F9CA02E}" type="pres">
      <dgm:prSet presAssocID="{55FE9FB1-0BA4-4854-AA16-1F57179F609A}" presName="rootComposite1" presStyleCnt="0"/>
      <dgm:spPr/>
    </dgm:pt>
    <dgm:pt modelId="{E492D4A3-46B1-44B8-B928-33CDF7EA4CDC}" type="pres">
      <dgm:prSet presAssocID="{55FE9FB1-0BA4-4854-AA16-1F57179F609A}" presName="rootText1" presStyleLbl="node0" presStyleIdx="0" presStyleCnt="1" custLinFactNeighborY="1026">
        <dgm:presLayoutVars>
          <dgm:chPref val="3"/>
        </dgm:presLayoutVars>
      </dgm:prSet>
      <dgm:spPr/>
    </dgm:pt>
    <dgm:pt modelId="{A9DB6195-9719-417B-8492-6306309D922F}" type="pres">
      <dgm:prSet presAssocID="{55FE9FB1-0BA4-4854-AA16-1F57179F609A}" presName="rootConnector1" presStyleLbl="node1" presStyleIdx="0" presStyleCnt="0"/>
      <dgm:spPr/>
    </dgm:pt>
    <dgm:pt modelId="{BFB36A12-7647-45C0-988E-CACB7B06E735}" type="pres">
      <dgm:prSet presAssocID="{55FE9FB1-0BA4-4854-AA16-1F57179F609A}" presName="hierChild2" presStyleCnt="0"/>
      <dgm:spPr/>
    </dgm:pt>
    <dgm:pt modelId="{3B6FCAC0-A692-4A5F-9782-2E586CDF0DD9}" type="pres">
      <dgm:prSet presAssocID="{01C1C0BB-E8BE-4E02-A5E6-50383B522774}" presName="Name37" presStyleLbl="parChTrans1D2" presStyleIdx="0" presStyleCnt="6"/>
      <dgm:spPr/>
    </dgm:pt>
    <dgm:pt modelId="{50B637FB-D3E9-43EB-A3E8-BB6BCD34E945}" type="pres">
      <dgm:prSet presAssocID="{11995D9B-B162-4197-BD61-AC185F53B03C}" presName="hierRoot2" presStyleCnt="0">
        <dgm:presLayoutVars>
          <dgm:hierBranch val="init"/>
        </dgm:presLayoutVars>
      </dgm:prSet>
      <dgm:spPr/>
    </dgm:pt>
    <dgm:pt modelId="{91B79958-F42C-454B-B79A-57A5FD660E2D}" type="pres">
      <dgm:prSet presAssocID="{11995D9B-B162-4197-BD61-AC185F53B03C}" presName="rootComposite" presStyleCnt="0"/>
      <dgm:spPr/>
    </dgm:pt>
    <dgm:pt modelId="{6C4E63FB-129F-4D48-827E-6D3F409F23F8}" type="pres">
      <dgm:prSet presAssocID="{11995D9B-B162-4197-BD61-AC185F53B03C}" presName="rootText" presStyleLbl="node2" presStyleIdx="0" presStyleCnt="6">
        <dgm:presLayoutVars>
          <dgm:chPref val="3"/>
        </dgm:presLayoutVars>
      </dgm:prSet>
      <dgm:spPr/>
    </dgm:pt>
    <dgm:pt modelId="{E9216B54-BAC7-407B-9CA3-2EE3C5072492}" type="pres">
      <dgm:prSet presAssocID="{11995D9B-B162-4197-BD61-AC185F53B03C}" presName="rootConnector" presStyleLbl="node2" presStyleIdx="0" presStyleCnt="6"/>
      <dgm:spPr/>
    </dgm:pt>
    <dgm:pt modelId="{8E060894-C549-4352-824B-E6ECEB238694}" type="pres">
      <dgm:prSet presAssocID="{11995D9B-B162-4197-BD61-AC185F53B03C}" presName="hierChild4" presStyleCnt="0"/>
      <dgm:spPr/>
    </dgm:pt>
    <dgm:pt modelId="{58FC4392-71D8-44A1-9767-FCF0A3931225}" type="pres">
      <dgm:prSet presAssocID="{615C3223-2B44-4563-A027-2AEA17E334FC}" presName="Name37" presStyleLbl="parChTrans1D3" presStyleIdx="0" presStyleCnt="15"/>
      <dgm:spPr/>
    </dgm:pt>
    <dgm:pt modelId="{BA7721B5-4ED6-4CAD-A434-DC37AEE825C9}" type="pres">
      <dgm:prSet presAssocID="{25A377CA-0938-40B7-B34E-B9AE26778651}" presName="hierRoot2" presStyleCnt="0">
        <dgm:presLayoutVars>
          <dgm:hierBranch val="init"/>
        </dgm:presLayoutVars>
      </dgm:prSet>
      <dgm:spPr/>
    </dgm:pt>
    <dgm:pt modelId="{29183C0C-4EF0-47B6-BEB1-11D5D3B02DC8}" type="pres">
      <dgm:prSet presAssocID="{25A377CA-0938-40B7-B34E-B9AE26778651}" presName="rootComposite" presStyleCnt="0"/>
      <dgm:spPr/>
    </dgm:pt>
    <dgm:pt modelId="{D7561DF7-F233-446D-84D7-7E067303A1DD}" type="pres">
      <dgm:prSet presAssocID="{25A377CA-0938-40B7-B34E-B9AE26778651}" presName="rootText" presStyleLbl="node3" presStyleIdx="0" presStyleCnt="15">
        <dgm:presLayoutVars>
          <dgm:chPref val="3"/>
        </dgm:presLayoutVars>
      </dgm:prSet>
      <dgm:spPr/>
    </dgm:pt>
    <dgm:pt modelId="{DB32E5C2-16E6-498E-BFE5-8B610421E583}" type="pres">
      <dgm:prSet presAssocID="{25A377CA-0938-40B7-B34E-B9AE26778651}" presName="rootConnector" presStyleLbl="node3" presStyleIdx="0" presStyleCnt="15"/>
      <dgm:spPr/>
    </dgm:pt>
    <dgm:pt modelId="{0C842002-8FEA-4FAB-BA3E-4FA01330556E}" type="pres">
      <dgm:prSet presAssocID="{25A377CA-0938-40B7-B34E-B9AE26778651}" presName="hierChild4" presStyleCnt="0"/>
      <dgm:spPr/>
    </dgm:pt>
    <dgm:pt modelId="{A5C607D7-3F1F-4477-A787-9DE3D0CC056E}" type="pres">
      <dgm:prSet presAssocID="{25A377CA-0938-40B7-B34E-B9AE26778651}" presName="hierChild5" presStyleCnt="0"/>
      <dgm:spPr/>
    </dgm:pt>
    <dgm:pt modelId="{C4DBACAD-43E1-4EF1-B821-E7B85B5F2392}" type="pres">
      <dgm:prSet presAssocID="{3A5F1F96-028C-4CA8-B51C-5EB6950E68FB}" presName="Name37" presStyleLbl="parChTrans1D3" presStyleIdx="1" presStyleCnt="15"/>
      <dgm:spPr/>
    </dgm:pt>
    <dgm:pt modelId="{82C92A30-EEFD-4784-97CB-F53C9AB776C6}" type="pres">
      <dgm:prSet presAssocID="{C9FD3723-EBD9-4525-B703-440451BD840E}" presName="hierRoot2" presStyleCnt="0">
        <dgm:presLayoutVars>
          <dgm:hierBranch val="init"/>
        </dgm:presLayoutVars>
      </dgm:prSet>
      <dgm:spPr/>
    </dgm:pt>
    <dgm:pt modelId="{79BA0AB8-2283-4903-BD0D-C0E743E81D59}" type="pres">
      <dgm:prSet presAssocID="{C9FD3723-EBD9-4525-B703-440451BD840E}" presName="rootComposite" presStyleCnt="0"/>
      <dgm:spPr/>
    </dgm:pt>
    <dgm:pt modelId="{05CBC54A-E02C-4EBA-BE6E-57D91645C5B8}" type="pres">
      <dgm:prSet presAssocID="{C9FD3723-EBD9-4525-B703-440451BD840E}" presName="rootText" presStyleLbl="node3" presStyleIdx="1" presStyleCnt="15">
        <dgm:presLayoutVars>
          <dgm:chPref val="3"/>
        </dgm:presLayoutVars>
      </dgm:prSet>
      <dgm:spPr/>
    </dgm:pt>
    <dgm:pt modelId="{CC37CF1E-E3D5-4318-BE68-67BBEBF97F7C}" type="pres">
      <dgm:prSet presAssocID="{C9FD3723-EBD9-4525-B703-440451BD840E}" presName="rootConnector" presStyleLbl="node3" presStyleIdx="1" presStyleCnt="15"/>
      <dgm:spPr/>
    </dgm:pt>
    <dgm:pt modelId="{FF03B8FB-08B2-4B85-9B33-83BDD4855ACC}" type="pres">
      <dgm:prSet presAssocID="{C9FD3723-EBD9-4525-B703-440451BD840E}" presName="hierChild4" presStyleCnt="0"/>
      <dgm:spPr/>
    </dgm:pt>
    <dgm:pt modelId="{51D317A0-D5E3-4167-8D29-935FC076B903}" type="pres">
      <dgm:prSet presAssocID="{C9FD3723-EBD9-4525-B703-440451BD840E}" presName="hierChild5" presStyleCnt="0"/>
      <dgm:spPr/>
    </dgm:pt>
    <dgm:pt modelId="{72870CB5-E358-4775-9FC9-FF6FEEAC2EFD}" type="pres">
      <dgm:prSet presAssocID="{8729D1CF-0197-4251-8175-26F3E983C071}" presName="Name37" presStyleLbl="parChTrans1D3" presStyleIdx="2" presStyleCnt="15"/>
      <dgm:spPr/>
    </dgm:pt>
    <dgm:pt modelId="{B071AF26-D9C6-434B-87E7-7BEAD83AB5FF}" type="pres">
      <dgm:prSet presAssocID="{E4E1D973-F0D5-485B-91F3-FA8293AAA9B6}" presName="hierRoot2" presStyleCnt="0">
        <dgm:presLayoutVars>
          <dgm:hierBranch val="init"/>
        </dgm:presLayoutVars>
      </dgm:prSet>
      <dgm:spPr/>
    </dgm:pt>
    <dgm:pt modelId="{DF83017A-D223-46AE-BFAD-8BC01FED6930}" type="pres">
      <dgm:prSet presAssocID="{E4E1D973-F0D5-485B-91F3-FA8293AAA9B6}" presName="rootComposite" presStyleCnt="0"/>
      <dgm:spPr/>
    </dgm:pt>
    <dgm:pt modelId="{CA556DC8-5B26-4B52-8297-C70525B4B160}" type="pres">
      <dgm:prSet presAssocID="{E4E1D973-F0D5-485B-91F3-FA8293AAA9B6}" presName="rootText" presStyleLbl="node3" presStyleIdx="2" presStyleCnt="15">
        <dgm:presLayoutVars>
          <dgm:chPref val="3"/>
        </dgm:presLayoutVars>
      </dgm:prSet>
      <dgm:spPr/>
    </dgm:pt>
    <dgm:pt modelId="{7395270C-569A-4E83-9475-F8E8B6ACCC88}" type="pres">
      <dgm:prSet presAssocID="{E4E1D973-F0D5-485B-91F3-FA8293AAA9B6}" presName="rootConnector" presStyleLbl="node3" presStyleIdx="2" presStyleCnt="15"/>
      <dgm:spPr/>
    </dgm:pt>
    <dgm:pt modelId="{9764936A-8C53-443E-BB34-BDA00865FDA5}" type="pres">
      <dgm:prSet presAssocID="{E4E1D973-F0D5-485B-91F3-FA8293AAA9B6}" presName="hierChild4" presStyleCnt="0"/>
      <dgm:spPr/>
    </dgm:pt>
    <dgm:pt modelId="{B9399DF0-FCD3-4974-8545-BD8E0EB81ECE}" type="pres">
      <dgm:prSet presAssocID="{E4E1D973-F0D5-485B-91F3-FA8293AAA9B6}" presName="hierChild5" presStyleCnt="0"/>
      <dgm:spPr/>
    </dgm:pt>
    <dgm:pt modelId="{C0F9F6E1-521B-4787-975C-DC1EFB03DBC7}" type="pres">
      <dgm:prSet presAssocID="{11995D9B-B162-4197-BD61-AC185F53B03C}" presName="hierChild5" presStyleCnt="0"/>
      <dgm:spPr/>
    </dgm:pt>
    <dgm:pt modelId="{C6045AD8-829D-46D4-90DE-6523080B4758}" type="pres">
      <dgm:prSet presAssocID="{8E659340-FEBE-4440-8D63-FF0114D64BBF}" presName="Name37" presStyleLbl="parChTrans1D2" presStyleIdx="1" presStyleCnt="6"/>
      <dgm:spPr/>
    </dgm:pt>
    <dgm:pt modelId="{15FF2506-34EC-43A4-960C-C1459520F56D}" type="pres">
      <dgm:prSet presAssocID="{67AD0F28-9784-424F-B345-EDEBB13E3DCF}" presName="hierRoot2" presStyleCnt="0">
        <dgm:presLayoutVars>
          <dgm:hierBranch val="init"/>
        </dgm:presLayoutVars>
      </dgm:prSet>
      <dgm:spPr/>
    </dgm:pt>
    <dgm:pt modelId="{3FE8FDE8-8A85-4EC9-BBDF-5765C6392CDD}" type="pres">
      <dgm:prSet presAssocID="{67AD0F28-9784-424F-B345-EDEBB13E3DCF}" presName="rootComposite" presStyleCnt="0"/>
      <dgm:spPr/>
    </dgm:pt>
    <dgm:pt modelId="{0CD6DF76-C19B-4C10-8AC8-C2C25F53C445}" type="pres">
      <dgm:prSet presAssocID="{67AD0F28-9784-424F-B345-EDEBB13E3DCF}" presName="rootText" presStyleLbl="node2" presStyleIdx="1" presStyleCnt="6">
        <dgm:presLayoutVars>
          <dgm:chPref val="3"/>
        </dgm:presLayoutVars>
      </dgm:prSet>
      <dgm:spPr/>
    </dgm:pt>
    <dgm:pt modelId="{EEC7DF3F-1BF2-4343-B773-21313A619C0C}" type="pres">
      <dgm:prSet presAssocID="{67AD0F28-9784-424F-B345-EDEBB13E3DCF}" presName="rootConnector" presStyleLbl="node2" presStyleIdx="1" presStyleCnt="6"/>
      <dgm:spPr/>
    </dgm:pt>
    <dgm:pt modelId="{AD897E93-EA8B-4499-AB29-CBBBB35FD45E}" type="pres">
      <dgm:prSet presAssocID="{67AD0F28-9784-424F-B345-EDEBB13E3DCF}" presName="hierChild4" presStyleCnt="0"/>
      <dgm:spPr/>
    </dgm:pt>
    <dgm:pt modelId="{42C2AD72-E457-4806-A8F2-E7E7C6B4726E}" type="pres">
      <dgm:prSet presAssocID="{2DFDCED4-7182-4507-94F4-7C39E2B9123C}" presName="Name37" presStyleLbl="parChTrans1D3" presStyleIdx="3" presStyleCnt="15"/>
      <dgm:spPr/>
    </dgm:pt>
    <dgm:pt modelId="{1034B07F-10CF-4D8E-BE64-362BA73ECFF4}" type="pres">
      <dgm:prSet presAssocID="{07F3AFA6-B02D-4117-BD7B-A2D478A0E47F}" presName="hierRoot2" presStyleCnt="0">
        <dgm:presLayoutVars>
          <dgm:hierBranch val="init"/>
        </dgm:presLayoutVars>
      </dgm:prSet>
      <dgm:spPr/>
    </dgm:pt>
    <dgm:pt modelId="{5E74C86D-1FFB-40A3-9026-882DB05788A4}" type="pres">
      <dgm:prSet presAssocID="{07F3AFA6-B02D-4117-BD7B-A2D478A0E47F}" presName="rootComposite" presStyleCnt="0"/>
      <dgm:spPr/>
    </dgm:pt>
    <dgm:pt modelId="{0D4378B5-9A5F-49FE-A423-6FD3B7AE9CBF}" type="pres">
      <dgm:prSet presAssocID="{07F3AFA6-B02D-4117-BD7B-A2D478A0E47F}" presName="rootText" presStyleLbl="node3" presStyleIdx="3" presStyleCnt="15">
        <dgm:presLayoutVars>
          <dgm:chPref val="3"/>
        </dgm:presLayoutVars>
      </dgm:prSet>
      <dgm:spPr/>
    </dgm:pt>
    <dgm:pt modelId="{415DCB1C-EEE7-4BC7-B61C-BA24C4862AE4}" type="pres">
      <dgm:prSet presAssocID="{07F3AFA6-B02D-4117-BD7B-A2D478A0E47F}" presName="rootConnector" presStyleLbl="node3" presStyleIdx="3" presStyleCnt="15"/>
      <dgm:spPr/>
    </dgm:pt>
    <dgm:pt modelId="{3C503959-1892-4D38-8E74-9AF4E7265334}" type="pres">
      <dgm:prSet presAssocID="{07F3AFA6-B02D-4117-BD7B-A2D478A0E47F}" presName="hierChild4" presStyleCnt="0"/>
      <dgm:spPr/>
    </dgm:pt>
    <dgm:pt modelId="{9C0704EB-AAB4-4774-9AF1-F179BE70D696}" type="pres">
      <dgm:prSet presAssocID="{07F3AFA6-B02D-4117-BD7B-A2D478A0E47F}" presName="hierChild5" presStyleCnt="0"/>
      <dgm:spPr/>
    </dgm:pt>
    <dgm:pt modelId="{6AFC07E4-1304-424A-BB2A-74A69F9B948B}" type="pres">
      <dgm:prSet presAssocID="{B9F0122E-C625-469D-8BAD-F9550E017A1C}" presName="Name37" presStyleLbl="parChTrans1D3" presStyleIdx="4" presStyleCnt="15"/>
      <dgm:spPr/>
    </dgm:pt>
    <dgm:pt modelId="{BD373E06-B47B-4C1E-9214-BBF578116FB2}" type="pres">
      <dgm:prSet presAssocID="{61671A1F-2108-4700-BF41-762CE531053D}" presName="hierRoot2" presStyleCnt="0">
        <dgm:presLayoutVars>
          <dgm:hierBranch val="init"/>
        </dgm:presLayoutVars>
      </dgm:prSet>
      <dgm:spPr/>
    </dgm:pt>
    <dgm:pt modelId="{B14481C8-8AE4-4739-953A-0120DCD9F884}" type="pres">
      <dgm:prSet presAssocID="{61671A1F-2108-4700-BF41-762CE531053D}" presName="rootComposite" presStyleCnt="0"/>
      <dgm:spPr/>
    </dgm:pt>
    <dgm:pt modelId="{2FADD01B-BB7E-4EE3-B1B1-7183A6DCE7E6}" type="pres">
      <dgm:prSet presAssocID="{61671A1F-2108-4700-BF41-762CE531053D}" presName="rootText" presStyleLbl="node3" presStyleIdx="4" presStyleCnt="15">
        <dgm:presLayoutVars>
          <dgm:chPref val="3"/>
        </dgm:presLayoutVars>
      </dgm:prSet>
      <dgm:spPr/>
    </dgm:pt>
    <dgm:pt modelId="{237CE508-4354-4A2B-B0DE-10EAB6E59FBF}" type="pres">
      <dgm:prSet presAssocID="{61671A1F-2108-4700-BF41-762CE531053D}" presName="rootConnector" presStyleLbl="node3" presStyleIdx="4" presStyleCnt="15"/>
      <dgm:spPr/>
    </dgm:pt>
    <dgm:pt modelId="{DBDD4D70-93AF-415D-B8BB-A351A85E3565}" type="pres">
      <dgm:prSet presAssocID="{61671A1F-2108-4700-BF41-762CE531053D}" presName="hierChild4" presStyleCnt="0"/>
      <dgm:spPr/>
    </dgm:pt>
    <dgm:pt modelId="{8EF5D8DF-86DA-476A-BD1B-7EDBFD02B6E7}" type="pres">
      <dgm:prSet presAssocID="{61671A1F-2108-4700-BF41-762CE531053D}" presName="hierChild5" presStyleCnt="0"/>
      <dgm:spPr/>
    </dgm:pt>
    <dgm:pt modelId="{B475A553-0725-4A00-8184-468F033CC547}" type="pres">
      <dgm:prSet presAssocID="{9205C8E1-C1C2-4FB0-B8F6-A445413A7647}" presName="Name37" presStyleLbl="parChTrans1D3" presStyleIdx="5" presStyleCnt="15"/>
      <dgm:spPr/>
    </dgm:pt>
    <dgm:pt modelId="{FAF55831-A5FE-47A6-80CE-8077EE977C49}" type="pres">
      <dgm:prSet presAssocID="{17CE4477-444C-42B3-9998-12C000DC16C6}" presName="hierRoot2" presStyleCnt="0">
        <dgm:presLayoutVars>
          <dgm:hierBranch val="init"/>
        </dgm:presLayoutVars>
      </dgm:prSet>
      <dgm:spPr/>
    </dgm:pt>
    <dgm:pt modelId="{BF021B2E-18A1-4261-8BE4-4DEA87A05D40}" type="pres">
      <dgm:prSet presAssocID="{17CE4477-444C-42B3-9998-12C000DC16C6}" presName="rootComposite" presStyleCnt="0"/>
      <dgm:spPr/>
    </dgm:pt>
    <dgm:pt modelId="{442EFC83-4F06-4F3A-9681-DA59842CF610}" type="pres">
      <dgm:prSet presAssocID="{17CE4477-444C-42B3-9998-12C000DC16C6}" presName="rootText" presStyleLbl="node3" presStyleIdx="5" presStyleCnt="15">
        <dgm:presLayoutVars>
          <dgm:chPref val="3"/>
        </dgm:presLayoutVars>
      </dgm:prSet>
      <dgm:spPr/>
    </dgm:pt>
    <dgm:pt modelId="{5AC3F4AD-CAA9-4D2B-BD31-1D780FC6EB1D}" type="pres">
      <dgm:prSet presAssocID="{17CE4477-444C-42B3-9998-12C000DC16C6}" presName="rootConnector" presStyleLbl="node3" presStyleIdx="5" presStyleCnt="15"/>
      <dgm:spPr/>
    </dgm:pt>
    <dgm:pt modelId="{7BB0EF9C-0919-4E15-8F1D-737CD9DC4173}" type="pres">
      <dgm:prSet presAssocID="{17CE4477-444C-42B3-9998-12C000DC16C6}" presName="hierChild4" presStyleCnt="0"/>
      <dgm:spPr/>
    </dgm:pt>
    <dgm:pt modelId="{F3F63E56-33C2-41AA-9E30-09BE9A1BC2C0}" type="pres">
      <dgm:prSet presAssocID="{17CE4477-444C-42B3-9998-12C000DC16C6}" presName="hierChild5" presStyleCnt="0"/>
      <dgm:spPr/>
    </dgm:pt>
    <dgm:pt modelId="{2602BF8A-15B0-4B62-93AF-C6EC30969B8F}" type="pres">
      <dgm:prSet presAssocID="{4F84647D-9C6F-47CC-A566-D326627710C7}" presName="Name37" presStyleLbl="parChTrans1D3" presStyleIdx="6" presStyleCnt="15"/>
      <dgm:spPr/>
    </dgm:pt>
    <dgm:pt modelId="{0AC0EE1E-6367-4916-B2DC-45AA2871395A}" type="pres">
      <dgm:prSet presAssocID="{A81E9541-F1B3-4B0E-9CDB-045A4721D23E}" presName="hierRoot2" presStyleCnt="0">
        <dgm:presLayoutVars>
          <dgm:hierBranch val="init"/>
        </dgm:presLayoutVars>
      </dgm:prSet>
      <dgm:spPr/>
    </dgm:pt>
    <dgm:pt modelId="{6086702A-FEE8-44BD-985A-62D3A90C35F3}" type="pres">
      <dgm:prSet presAssocID="{A81E9541-F1B3-4B0E-9CDB-045A4721D23E}" presName="rootComposite" presStyleCnt="0"/>
      <dgm:spPr/>
    </dgm:pt>
    <dgm:pt modelId="{B892986F-22EC-4422-9AE3-C6395F598271}" type="pres">
      <dgm:prSet presAssocID="{A81E9541-F1B3-4B0E-9CDB-045A4721D23E}" presName="rootText" presStyleLbl="node3" presStyleIdx="6" presStyleCnt="15">
        <dgm:presLayoutVars>
          <dgm:chPref val="3"/>
        </dgm:presLayoutVars>
      </dgm:prSet>
      <dgm:spPr/>
    </dgm:pt>
    <dgm:pt modelId="{3A129327-C385-4DF1-843F-09624550C6E7}" type="pres">
      <dgm:prSet presAssocID="{A81E9541-F1B3-4B0E-9CDB-045A4721D23E}" presName="rootConnector" presStyleLbl="node3" presStyleIdx="6" presStyleCnt="15"/>
      <dgm:spPr/>
    </dgm:pt>
    <dgm:pt modelId="{126C45E2-7A4E-460B-90AA-1BEE9E14F845}" type="pres">
      <dgm:prSet presAssocID="{A81E9541-F1B3-4B0E-9CDB-045A4721D23E}" presName="hierChild4" presStyleCnt="0"/>
      <dgm:spPr/>
    </dgm:pt>
    <dgm:pt modelId="{714AC31C-FBA6-4E7E-972A-F19108A77B9F}" type="pres">
      <dgm:prSet presAssocID="{A81E9541-F1B3-4B0E-9CDB-045A4721D23E}" presName="hierChild5" presStyleCnt="0"/>
      <dgm:spPr/>
    </dgm:pt>
    <dgm:pt modelId="{F826A12D-ADBF-4256-A64F-567C6A51D145}" type="pres">
      <dgm:prSet presAssocID="{67AD0F28-9784-424F-B345-EDEBB13E3DCF}" presName="hierChild5" presStyleCnt="0"/>
      <dgm:spPr/>
    </dgm:pt>
    <dgm:pt modelId="{EE11DCE0-4A54-4BF0-9DE5-A46F882EB960}" type="pres">
      <dgm:prSet presAssocID="{947204FF-1FE5-44D4-8361-585C21372940}" presName="Name37" presStyleLbl="parChTrans1D2" presStyleIdx="2" presStyleCnt="6"/>
      <dgm:spPr/>
    </dgm:pt>
    <dgm:pt modelId="{B9DCA542-5A08-4936-BBDD-5166AF04E2EA}" type="pres">
      <dgm:prSet presAssocID="{46A4E6A5-26DE-4629-9F3B-72822907598A}" presName="hierRoot2" presStyleCnt="0">
        <dgm:presLayoutVars>
          <dgm:hierBranch val="init"/>
        </dgm:presLayoutVars>
      </dgm:prSet>
      <dgm:spPr/>
    </dgm:pt>
    <dgm:pt modelId="{19392A0E-FAA4-449B-ACCD-9E24C1009A51}" type="pres">
      <dgm:prSet presAssocID="{46A4E6A5-26DE-4629-9F3B-72822907598A}" presName="rootComposite" presStyleCnt="0"/>
      <dgm:spPr/>
    </dgm:pt>
    <dgm:pt modelId="{E272B04A-7714-487A-A065-854EA5FD1F6D}" type="pres">
      <dgm:prSet presAssocID="{46A4E6A5-26DE-4629-9F3B-72822907598A}" presName="rootText" presStyleLbl="node2" presStyleIdx="2" presStyleCnt="6">
        <dgm:presLayoutVars>
          <dgm:chPref val="3"/>
        </dgm:presLayoutVars>
      </dgm:prSet>
      <dgm:spPr/>
    </dgm:pt>
    <dgm:pt modelId="{16145081-A295-44D5-8760-BC342339882D}" type="pres">
      <dgm:prSet presAssocID="{46A4E6A5-26DE-4629-9F3B-72822907598A}" presName="rootConnector" presStyleLbl="node2" presStyleIdx="2" presStyleCnt="6"/>
      <dgm:spPr/>
    </dgm:pt>
    <dgm:pt modelId="{AD173769-7B34-478D-9101-8E12E1090BDB}" type="pres">
      <dgm:prSet presAssocID="{46A4E6A5-26DE-4629-9F3B-72822907598A}" presName="hierChild4" presStyleCnt="0"/>
      <dgm:spPr/>
    </dgm:pt>
    <dgm:pt modelId="{F3C8EC0C-316E-4A3D-9BCA-26D80F5B7EC9}" type="pres">
      <dgm:prSet presAssocID="{F054A735-7D1B-430A-896B-0BDE053D8206}" presName="Name37" presStyleLbl="parChTrans1D3" presStyleIdx="7" presStyleCnt="15"/>
      <dgm:spPr/>
    </dgm:pt>
    <dgm:pt modelId="{3D07A124-6B8A-4DD5-9306-A33B91F53036}" type="pres">
      <dgm:prSet presAssocID="{72F6EE77-736B-4EE8-9E18-6CDC0FC58B90}" presName="hierRoot2" presStyleCnt="0">
        <dgm:presLayoutVars>
          <dgm:hierBranch val="init"/>
        </dgm:presLayoutVars>
      </dgm:prSet>
      <dgm:spPr/>
    </dgm:pt>
    <dgm:pt modelId="{BEF6E41C-808D-49B6-BA4E-CF99274B9C51}" type="pres">
      <dgm:prSet presAssocID="{72F6EE77-736B-4EE8-9E18-6CDC0FC58B90}" presName="rootComposite" presStyleCnt="0"/>
      <dgm:spPr/>
    </dgm:pt>
    <dgm:pt modelId="{C24DE934-FD27-4894-B282-1522E9AF06F4}" type="pres">
      <dgm:prSet presAssocID="{72F6EE77-736B-4EE8-9E18-6CDC0FC58B90}" presName="rootText" presStyleLbl="node3" presStyleIdx="7" presStyleCnt="15">
        <dgm:presLayoutVars>
          <dgm:chPref val="3"/>
        </dgm:presLayoutVars>
      </dgm:prSet>
      <dgm:spPr/>
    </dgm:pt>
    <dgm:pt modelId="{E4336CD3-DEA6-4ECB-8E70-237CD0F51897}" type="pres">
      <dgm:prSet presAssocID="{72F6EE77-736B-4EE8-9E18-6CDC0FC58B90}" presName="rootConnector" presStyleLbl="node3" presStyleIdx="7" presStyleCnt="15"/>
      <dgm:spPr/>
    </dgm:pt>
    <dgm:pt modelId="{BC03BAA1-AB4F-47DC-B5CA-40675D1C7829}" type="pres">
      <dgm:prSet presAssocID="{72F6EE77-736B-4EE8-9E18-6CDC0FC58B90}" presName="hierChild4" presStyleCnt="0"/>
      <dgm:spPr/>
    </dgm:pt>
    <dgm:pt modelId="{1EFD5044-B75B-4AE5-B6FC-07747282658F}" type="pres">
      <dgm:prSet presAssocID="{72F6EE77-736B-4EE8-9E18-6CDC0FC58B90}" presName="hierChild5" presStyleCnt="0"/>
      <dgm:spPr/>
    </dgm:pt>
    <dgm:pt modelId="{7B2EFD94-32A3-45A2-A0EB-05F550D2BA94}" type="pres">
      <dgm:prSet presAssocID="{7BC7D0CD-4D29-4577-A5FB-BB683A63E7DA}" presName="Name37" presStyleLbl="parChTrans1D3" presStyleIdx="8" presStyleCnt="15"/>
      <dgm:spPr/>
    </dgm:pt>
    <dgm:pt modelId="{B1A0CAE4-9B02-4F73-B39E-C5992ABB0134}" type="pres">
      <dgm:prSet presAssocID="{D23F92A8-A257-4488-9DC8-A92D29DA2BB2}" presName="hierRoot2" presStyleCnt="0">
        <dgm:presLayoutVars>
          <dgm:hierBranch val="init"/>
        </dgm:presLayoutVars>
      </dgm:prSet>
      <dgm:spPr/>
    </dgm:pt>
    <dgm:pt modelId="{6026E0C7-C265-4EFE-A120-D17D43F06F06}" type="pres">
      <dgm:prSet presAssocID="{D23F92A8-A257-4488-9DC8-A92D29DA2BB2}" presName="rootComposite" presStyleCnt="0"/>
      <dgm:spPr/>
    </dgm:pt>
    <dgm:pt modelId="{09F75378-FA63-4BB4-BABD-56CC3C1F819C}" type="pres">
      <dgm:prSet presAssocID="{D23F92A8-A257-4488-9DC8-A92D29DA2BB2}" presName="rootText" presStyleLbl="node3" presStyleIdx="8" presStyleCnt="15">
        <dgm:presLayoutVars>
          <dgm:chPref val="3"/>
        </dgm:presLayoutVars>
      </dgm:prSet>
      <dgm:spPr/>
    </dgm:pt>
    <dgm:pt modelId="{EE0650C3-4030-4B3B-806F-65BA6727256B}" type="pres">
      <dgm:prSet presAssocID="{D23F92A8-A257-4488-9DC8-A92D29DA2BB2}" presName="rootConnector" presStyleLbl="node3" presStyleIdx="8" presStyleCnt="15"/>
      <dgm:spPr/>
    </dgm:pt>
    <dgm:pt modelId="{E0118D32-051D-4D41-B2D4-8A45F2B9C59F}" type="pres">
      <dgm:prSet presAssocID="{D23F92A8-A257-4488-9DC8-A92D29DA2BB2}" presName="hierChild4" presStyleCnt="0"/>
      <dgm:spPr/>
    </dgm:pt>
    <dgm:pt modelId="{EDDEAAF1-8686-45A3-BB7E-F12B42693654}" type="pres">
      <dgm:prSet presAssocID="{D23F92A8-A257-4488-9DC8-A92D29DA2BB2}" presName="hierChild5" presStyleCnt="0"/>
      <dgm:spPr/>
    </dgm:pt>
    <dgm:pt modelId="{D6269326-8E70-426D-A9F3-86DF0D13C247}" type="pres">
      <dgm:prSet presAssocID="{46A4E6A5-26DE-4629-9F3B-72822907598A}" presName="hierChild5" presStyleCnt="0"/>
      <dgm:spPr/>
    </dgm:pt>
    <dgm:pt modelId="{80E1C04D-0A84-49E3-86D8-02D1F57BFFC9}" type="pres">
      <dgm:prSet presAssocID="{538B7901-2374-4EF8-A342-5611AC66AB28}" presName="Name37" presStyleLbl="parChTrans1D2" presStyleIdx="3" presStyleCnt="6"/>
      <dgm:spPr/>
    </dgm:pt>
    <dgm:pt modelId="{E2E26581-E8E7-42BB-9711-166BE0442DC8}" type="pres">
      <dgm:prSet presAssocID="{2452EAA1-BC83-4FD0-A3B2-C3B2280344A1}" presName="hierRoot2" presStyleCnt="0">
        <dgm:presLayoutVars>
          <dgm:hierBranch val="init"/>
        </dgm:presLayoutVars>
      </dgm:prSet>
      <dgm:spPr/>
    </dgm:pt>
    <dgm:pt modelId="{48C7D581-0FE5-4F51-9B9A-CBF1CE748DFE}" type="pres">
      <dgm:prSet presAssocID="{2452EAA1-BC83-4FD0-A3B2-C3B2280344A1}" presName="rootComposite" presStyleCnt="0"/>
      <dgm:spPr/>
    </dgm:pt>
    <dgm:pt modelId="{8869023E-77A5-4F19-988E-81ED06CB6A6D}" type="pres">
      <dgm:prSet presAssocID="{2452EAA1-BC83-4FD0-A3B2-C3B2280344A1}" presName="rootText" presStyleLbl="node2" presStyleIdx="3" presStyleCnt="6">
        <dgm:presLayoutVars>
          <dgm:chPref val="3"/>
        </dgm:presLayoutVars>
      </dgm:prSet>
      <dgm:spPr/>
    </dgm:pt>
    <dgm:pt modelId="{DFD3252B-B232-434F-BB30-47C84EE66A0F}" type="pres">
      <dgm:prSet presAssocID="{2452EAA1-BC83-4FD0-A3B2-C3B2280344A1}" presName="rootConnector" presStyleLbl="node2" presStyleIdx="3" presStyleCnt="6"/>
      <dgm:spPr/>
    </dgm:pt>
    <dgm:pt modelId="{9B3AED84-F108-4B88-B480-3885DE772E0A}" type="pres">
      <dgm:prSet presAssocID="{2452EAA1-BC83-4FD0-A3B2-C3B2280344A1}" presName="hierChild4" presStyleCnt="0"/>
      <dgm:spPr/>
    </dgm:pt>
    <dgm:pt modelId="{CD82E329-0DB4-433F-880A-8D717F07B073}" type="pres">
      <dgm:prSet presAssocID="{7922D91A-3391-4B93-9E75-44394924061C}" presName="Name37" presStyleLbl="parChTrans1D3" presStyleIdx="9" presStyleCnt="15"/>
      <dgm:spPr/>
    </dgm:pt>
    <dgm:pt modelId="{707F347A-1BAB-4F51-B771-A8588F8A4556}" type="pres">
      <dgm:prSet presAssocID="{14507B90-CF04-4E28-8EFA-0A6D2BD26984}" presName="hierRoot2" presStyleCnt="0">
        <dgm:presLayoutVars>
          <dgm:hierBranch val="init"/>
        </dgm:presLayoutVars>
      </dgm:prSet>
      <dgm:spPr/>
    </dgm:pt>
    <dgm:pt modelId="{74903F45-129A-4440-8D65-4F000534D283}" type="pres">
      <dgm:prSet presAssocID="{14507B90-CF04-4E28-8EFA-0A6D2BD26984}" presName="rootComposite" presStyleCnt="0"/>
      <dgm:spPr/>
    </dgm:pt>
    <dgm:pt modelId="{87CA82AF-395C-4024-AD11-1AC6B50DDC13}" type="pres">
      <dgm:prSet presAssocID="{14507B90-CF04-4E28-8EFA-0A6D2BD26984}" presName="rootText" presStyleLbl="node3" presStyleIdx="9" presStyleCnt="15">
        <dgm:presLayoutVars>
          <dgm:chPref val="3"/>
        </dgm:presLayoutVars>
      </dgm:prSet>
      <dgm:spPr/>
    </dgm:pt>
    <dgm:pt modelId="{6E274B50-04B4-4964-A729-EE0D507D87CD}" type="pres">
      <dgm:prSet presAssocID="{14507B90-CF04-4E28-8EFA-0A6D2BD26984}" presName="rootConnector" presStyleLbl="node3" presStyleIdx="9" presStyleCnt="15"/>
      <dgm:spPr/>
    </dgm:pt>
    <dgm:pt modelId="{90DEB20B-EC33-4340-A97F-8FFC0D27E9FE}" type="pres">
      <dgm:prSet presAssocID="{14507B90-CF04-4E28-8EFA-0A6D2BD26984}" presName="hierChild4" presStyleCnt="0"/>
      <dgm:spPr/>
    </dgm:pt>
    <dgm:pt modelId="{87DBA703-BA69-4A16-8ACF-C98D7BDE4E14}" type="pres">
      <dgm:prSet presAssocID="{14507B90-CF04-4E28-8EFA-0A6D2BD26984}" presName="hierChild5" presStyleCnt="0"/>
      <dgm:spPr/>
    </dgm:pt>
    <dgm:pt modelId="{1BC13248-9953-4549-B361-D0BED68CE0B6}" type="pres">
      <dgm:prSet presAssocID="{6E772D5C-50EB-4CED-B986-04841EC2D6AF}" presName="Name37" presStyleLbl="parChTrans1D3" presStyleIdx="10" presStyleCnt="15"/>
      <dgm:spPr/>
    </dgm:pt>
    <dgm:pt modelId="{7E954B59-8834-465F-B822-856C6845C967}" type="pres">
      <dgm:prSet presAssocID="{3F22B2BD-4D97-48B2-B566-16E8DA390D4D}" presName="hierRoot2" presStyleCnt="0">
        <dgm:presLayoutVars>
          <dgm:hierBranch val="init"/>
        </dgm:presLayoutVars>
      </dgm:prSet>
      <dgm:spPr/>
    </dgm:pt>
    <dgm:pt modelId="{EDBD8D8D-BC17-4554-AC4A-66024452A70A}" type="pres">
      <dgm:prSet presAssocID="{3F22B2BD-4D97-48B2-B566-16E8DA390D4D}" presName="rootComposite" presStyleCnt="0"/>
      <dgm:spPr/>
    </dgm:pt>
    <dgm:pt modelId="{6A4D6B2C-B777-46F2-9A65-99C51FA53371}" type="pres">
      <dgm:prSet presAssocID="{3F22B2BD-4D97-48B2-B566-16E8DA390D4D}" presName="rootText" presStyleLbl="node3" presStyleIdx="10" presStyleCnt="15">
        <dgm:presLayoutVars>
          <dgm:chPref val="3"/>
        </dgm:presLayoutVars>
      </dgm:prSet>
      <dgm:spPr/>
    </dgm:pt>
    <dgm:pt modelId="{40D6F954-B9F9-4C27-91F4-FED4D740D591}" type="pres">
      <dgm:prSet presAssocID="{3F22B2BD-4D97-48B2-B566-16E8DA390D4D}" presName="rootConnector" presStyleLbl="node3" presStyleIdx="10" presStyleCnt="15"/>
      <dgm:spPr/>
    </dgm:pt>
    <dgm:pt modelId="{8D8BFF41-E911-4DE6-B4A9-79AD35ABE22A}" type="pres">
      <dgm:prSet presAssocID="{3F22B2BD-4D97-48B2-B566-16E8DA390D4D}" presName="hierChild4" presStyleCnt="0"/>
      <dgm:spPr/>
    </dgm:pt>
    <dgm:pt modelId="{913358C4-26B1-4D4D-90B6-CE7CBDBA799E}" type="pres">
      <dgm:prSet presAssocID="{3F22B2BD-4D97-48B2-B566-16E8DA390D4D}" presName="hierChild5" presStyleCnt="0"/>
      <dgm:spPr/>
    </dgm:pt>
    <dgm:pt modelId="{6EC2C414-03BD-4838-A1F6-4243FEB3F621}" type="pres">
      <dgm:prSet presAssocID="{33369557-6F27-4C44-B6B8-3DC57D70E3EC}" presName="Name37" presStyleLbl="parChTrans1D3" presStyleIdx="11" presStyleCnt="15"/>
      <dgm:spPr/>
    </dgm:pt>
    <dgm:pt modelId="{E71F717A-878B-499C-B8C0-9B7FBAC48A11}" type="pres">
      <dgm:prSet presAssocID="{D6900879-6E4A-4CF0-90E4-0C8711ED1691}" presName="hierRoot2" presStyleCnt="0">
        <dgm:presLayoutVars>
          <dgm:hierBranch val="init"/>
        </dgm:presLayoutVars>
      </dgm:prSet>
      <dgm:spPr/>
    </dgm:pt>
    <dgm:pt modelId="{B8209AA2-98B5-4949-B68E-9EA0257EAD3F}" type="pres">
      <dgm:prSet presAssocID="{D6900879-6E4A-4CF0-90E4-0C8711ED1691}" presName="rootComposite" presStyleCnt="0"/>
      <dgm:spPr/>
    </dgm:pt>
    <dgm:pt modelId="{C9FCBB74-EC90-47FE-B736-61DF741D2E68}" type="pres">
      <dgm:prSet presAssocID="{D6900879-6E4A-4CF0-90E4-0C8711ED1691}" presName="rootText" presStyleLbl="node3" presStyleIdx="11" presStyleCnt="15">
        <dgm:presLayoutVars>
          <dgm:chPref val="3"/>
        </dgm:presLayoutVars>
      </dgm:prSet>
      <dgm:spPr/>
    </dgm:pt>
    <dgm:pt modelId="{B9D97EDF-8EA8-46B9-9FBC-DE6D26E9A8C6}" type="pres">
      <dgm:prSet presAssocID="{D6900879-6E4A-4CF0-90E4-0C8711ED1691}" presName="rootConnector" presStyleLbl="node3" presStyleIdx="11" presStyleCnt="15"/>
      <dgm:spPr/>
    </dgm:pt>
    <dgm:pt modelId="{2634537E-EB10-4BA7-B73D-04FC06628E7A}" type="pres">
      <dgm:prSet presAssocID="{D6900879-6E4A-4CF0-90E4-0C8711ED1691}" presName="hierChild4" presStyleCnt="0"/>
      <dgm:spPr/>
    </dgm:pt>
    <dgm:pt modelId="{B27CE449-8ADA-486B-B5A1-BDD116C204AD}" type="pres">
      <dgm:prSet presAssocID="{D6900879-6E4A-4CF0-90E4-0C8711ED1691}" presName="hierChild5" presStyleCnt="0"/>
      <dgm:spPr/>
    </dgm:pt>
    <dgm:pt modelId="{57C63275-77EA-4A8B-AAAE-D95495DE1CA4}" type="pres">
      <dgm:prSet presAssocID="{2452EAA1-BC83-4FD0-A3B2-C3B2280344A1}" presName="hierChild5" presStyleCnt="0"/>
      <dgm:spPr/>
    </dgm:pt>
    <dgm:pt modelId="{FD65930B-B1C3-457D-99DD-45BD0AE530CB}" type="pres">
      <dgm:prSet presAssocID="{4F2CE6B3-53BF-4652-B3F8-F9DE45C08221}" presName="Name37" presStyleLbl="parChTrans1D2" presStyleIdx="4" presStyleCnt="6"/>
      <dgm:spPr/>
    </dgm:pt>
    <dgm:pt modelId="{2339B689-B13B-4C63-B817-455FB3C554F3}" type="pres">
      <dgm:prSet presAssocID="{FFDFEFC9-291D-4E1F-98CF-C94D86C900BA}" presName="hierRoot2" presStyleCnt="0">
        <dgm:presLayoutVars>
          <dgm:hierBranch val="init"/>
        </dgm:presLayoutVars>
      </dgm:prSet>
      <dgm:spPr/>
    </dgm:pt>
    <dgm:pt modelId="{AB11CE4A-AAE7-4C70-8C04-B4F70DFA9789}" type="pres">
      <dgm:prSet presAssocID="{FFDFEFC9-291D-4E1F-98CF-C94D86C900BA}" presName="rootComposite" presStyleCnt="0"/>
      <dgm:spPr/>
    </dgm:pt>
    <dgm:pt modelId="{455700FF-3387-4DB0-966E-85EF451FAD67}" type="pres">
      <dgm:prSet presAssocID="{FFDFEFC9-291D-4E1F-98CF-C94D86C900BA}" presName="rootText" presStyleLbl="node2" presStyleIdx="4" presStyleCnt="6">
        <dgm:presLayoutVars>
          <dgm:chPref val="3"/>
        </dgm:presLayoutVars>
      </dgm:prSet>
      <dgm:spPr/>
    </dgm:pt>
    <dgm:pt modelId="{557D7048-10F1-4F3B-9F70-8113E45E0BED}" type="pres">
      <dgm:prSet presAssocID="{FFDFEFC9-291D-4E1F-98CF-C94D86C900BA}" presName="rootConnector" presStyleLbl="node2" presStyleIdx="4" presStyleCnt="6"/>
      <dgm:spPr/>
    </dgm:pt>
    <dgm:pt modelId="{47F46E6B-C653-4887-97FB-9C23EABB9732}" type="pres">
      <dgm:prSet presAssocID="{FFDFEFC9-291D-4E1F-98CF-C94D86C900BA}" presName="hierChild4" presStyleCnt="0"/>
      <dgm:spPr/>
    </dgm:pt>
    <dgm:pt modelId="{E2DB11A4-D9F8-404C-8026-1F4686F0E8CF}" type="pres">
      <dgm:prSet presAssocID="{B4A1D9FD-B798-4C6A-84CC-B3831820631F}" presName="Name37" presStyleLbl="parChTrans1D3" presStyleIdx="12" presStyleCnt="15"/>
      <dgm:spPr/>
    </dgm:pt>
    <dgm:pt modelId="{B457341B-B688-4A32-BE01-3AAF998D06C4}" type="pres">
      <dgm:prSet presAssocID="{3B1DFB3F-BFCA-4CD2-A402-C2245DF93ADE}" presName="hierRoot2" presStyleCnt="0">
        <dgm:presLayoutVars>
          <dgm:hierBranch val="init"/>
        </dgm:presLayoutVars>
      </dgm:prSet>
      <dgm:spPr/>
    </dgm:pt>
    <dgm:pt modelId="{2C11DE27-1C1C-4338-A66D-1B4FC7CC2F62}" type="pres">
      <dgm:prSet presAssocID="{3B1DFB3F-BFCA-4CD2-A402-C2245DF93ADE}" presName="rootComposite" presStyleCnt="0"/>
      <dgm:spPr/>
    </dgm:pt>
    <dgm:pt modelId="{E724117F-D3CE-4844-8880-C5E038147824}" type="pres">
      <dgm:prSet presAssocID="{3B1DFB3F-BFCA-4CD2-A402-C2245DF93ADE}" presName="rootText" presStyleLbl="node3" presStyleIdx="12" presStyleCnt="15">
        <dgm:presLayoutVars>
          <dgm:chPref val="3"/>
        </dgm:presLayoutVars>
      </dgm:prSet>
      <dgm:spPr/>
    </dgm:pt>
    <dgm:pt modelId="{C2BDA880-1C73-467B-A18B-BF195B93F112}" type="pres">
      <dgm:prSet presAssocID="{3B1DFB3F-BFCA-4CD2-A402-C2245DF93ADE}" presName="rootConnector" presStyleLbl="node3" presStyleIdx="12" presStyleCnt="15"/>
      <dgm:spPr/>
    </dgm:pt>
    <dgm:pt modelId="{BBA268F6-E9FF-4BB1-A788-6C5F854E7979}" type="pres">
      <dgm:prSet presAssocID="{3B1DFB3F-BFCA-4CD2-A402-C2245DF93ADE}" presName="hierChild4" presStyleCnt="0"/>
      <dgm:spPr/>
    </dgm:pt>
    <dgm:pt modelId="{E091ABE8-0BE2-4703-8612-FF46FA681EA4}" type="pres">
      <dgm:prSet presAssocID="{3B1DFB3F-BFCA-4CD2-A402-C2245DF93ADE}" presName="hierChild5" presStyleCnt="0"/>
      <dgm:spPr/>
    </dgm:pt>
    <dgm:pt modelId="{91DBFE5F-7928-4526-BE90-3B3143654394}" type="pres">
      <dgm:prSet presAssocID="{FFDFEFC9-291D-4E1F-98CF-C94D86C900BA}" presName="hierChild5" presStyleCnt="0"/>
      <dgm:spPr/>
    </dgm:pt>
    <dgm:pt modelId="{1A226CEF-706B-474E-9923-F1BE066376E1}" type="pres">
      <dgm:prSet presAssocID="{892E63A4-2A8A-4F54-8A17-8C31E0FE372A}" presName="Name37" presStyleLbl="parChTrans1D2" presStyleIdx="5" presStyleCnt="6"/>
      <dgm:spPr/>
    </dgm:pt>
    <dgm:pt modelId="{5FF0FC33-2524-411A-AFB7-2362EC4C0E2E}" type="pres">
      <dgm:prSet presAssocID="{6B94C508-1FE4-452C-8DCD-20BC96BDE126}" presName="hierRoot2" presStyleCnt="0">
        <dgm:presLayoutVars>
          <dgm:hierBranch val="init"/>
        </dgm:presLayoutVars>
      </dgm:prSet>
      <dgm:spPr/>
    </dgm:pt>
    <dgm:pt modelId="{E0236A90-F305-413D-8014-1F274365ADC2}" type="pres">
      <dgm:prSet presAssocID="{6B94C508-1FE4-452C-8DCD-20BC96BDE126}" presName="rootComposite" presStyleCnt="0"/>
      <dgm:spPr/>
    </dgm:pt>
    <dgm:pt modelId="{A0ECCDC3-E4EF-4E84-892D-374308F7D8BD}" type="pres">
      <dgm:prSet presAssocID="{6B94C508-1FE4-452C-8DCD-20BC96BDE126}" presName="rootText" presStyleLbl="node2" presStyleIdx="5" presStyleCnt="6">
        <dgm:presLayoutVars>
          <dgm:chPref val="3"/>
        </dgm:presLayoutVars>
      </dgm:prSet>
      <dgm:spPr/>
    </dgm:pt>
    <dgm:pt modelId="{C96C5BB3-0506-4B16-B89A-AAF3222C1008}" type="pres">
      <dgm:prSet presAssocID="{6B94C508-1FE4-452C-8DCD-20BC96BDE126}" presName="rootConnector" presStyleLbl="node2" presStyleIdx="5" presStyleCnt="6"/>
      <dgm:spPr/>
    </dgm:pt>
    <dgm:pt modelId="{4D570FCA-A581-4AB6-A966-1C1E913CC33A}" type="pres">
      <dgm:prSet presAssocID="{6B94C508-1FE4-452C-8DCD-20BC96BDE126}" presName="hierChild4" presStyleCnt="0"/>
      <dgm:spPr/>
    </dgm:pt>
    <dgm:pt modelId="{EA67E5D3-8121-4B7F-BF5B-217305F685F5}" type="pres">
      <dgm:prSet presAssocID="{17601868-7013-435F-9C2C-5DF1D7EE352C}" presName="Name37" presStyleLbl="parChTrans1D3" presStyleIdx="13" presStyleCnt="15"/>
      <dgm:spPr/>
    </dgm:pt>
    <dgm:pt modelId="{6B42AC58-58AC-4740-B1A8-DF0086D8BD3D}" type="pres">
      <dgm:prSet presAssocID="{EB0ECF5B-AFF5-4190-8305-EC552187FD74}" presName="hierRoot2" presStyleCnt="0">
        <dgm:presLayoutVars>
          <dgm:hierBranch val="init"/>
        </dgm:presLayoutVars>
      </dgm:prSet>
      <dgm:spPr/>
    </dgm:pt>
    <dgm:pt modelId="{1E38D0C0-30DA-4BC6-A955-170686C20241}" type="pres">
      <dgm:prSet presAssocID="{EB0ECF5B-AFF5-4190-8305-EC552187FD74}" presName="rootComposite" presStyleCnt="0"/>
      <dgm:spPr/>
    </dgm:pt>
    <dgm:pt modelId="{A08D622D-C1FA-4362-B220-2B8CED2BE6B4}" type="pres">
      <dgm:prSet presAssocID="{EB0ECF5B-AFF5-4190-8305-EC552187FD74}" presName="rootText" presStyleLbl="node3" presStyleIdx="13" presStyleCnt="15">
        <dgm:presLayoutVars>
          <dgm:chPref val="3"/>
        </dgm:presLayoutVars>
      </dgm:prSet>
      <dgm:spPr/>
    </dgm:pt>
    <dgm:pt modelId="{81835D98-326E-4A56-A6E2-FE11C26851F6}" type="pres">
      <dgm:prSet presAssocID="{EB0ECF5B-AFF5-4190-8305-EC552187FD74}" presName="rootConnector" presStyleLbl="node3" presStyleIdx="13" presStyleCnt="15"/>
      <dgm:spPr/>
    </dgm:pt>
    <dgm:pt modelId="{FD9A9C04-4D9D-4282-82EF-58DB45A87C20}" type="pres">
      <dgm:prSet presAssocID="{EB0ECF5B-AFF5-4190-8305-EC552187FD74}" presName="hierChild4" presStyleCnt="0"/>
      <dgm:spPr/>
    </dgm:pt>
    <dgm:pt modelId="{AD2F0A50-F97B-47F0-A795-24B142116037}" type="pres">
      <dgm:prSet presAssocID="{EB0ECF5B-AFF5-4190-8305-EC552187FD74}" presName="hierChild5" presStyleCnt="0"/>
      <dgm:spPr/>
    </dgm:pt>
    <dgm:pt modelId="{A79268F4-360A-4197-9BA7-5EC83A6BFA1C}" type="pres">
      <dgm:prSet presAssocID="{D5C72B6D-6AD3-4127-A897-CA77B4C81CEB}" presName="Name37" presStyleLbl="parChTrans1D3" presStyleIdx="14" presStyleCnt="15"/>
      <dgm:spPr/>
    </dgm:pt>
    <dgm:pt modelId="{050598EF-0DFD-482D-B53E-6263A0222283}" type="pres">
      <dgm:prSet presAssocID="{F5FF5CC9-8CD7-40B2-AC6C-74CEDFBAD33A}" presName="hierRoot2" presStyleCnt="0">
        <dgm:presLayoutVars>
          <dgm:hierBranch val="init"/>
        </dgm:presLayoutVars>
      </dgm:prSet>
      <dgm:spPr/>
    </dgm:pt>
    <dgm:pt modelId="{E9D1DC7C-CABB-42DD-9C5D-1BC213649507}" type="pres">
      <dgm:prSet presAssocID="{F5FF5CC9-8CD7-40B2-AC6C-74CEDFBAD33A}" presName="rootComposite" presStyleCnt="0"/>
      <dgm:spPr/>
    </dgm:pt>
    <dgm:pt modelId="{A18D2C35-2D93-4A05-9127-41B9170430B0}" type="pres">
      <dgm:prSet presAssocID="{F5FF5CC9-8CD7-40B2-AC6C-74CEDFBAD33A}" presName="rootText" presStyleLbl="node3" presStyleIdx="14" presStyleCnt="15">
        <dgm:presLayoutVars>
          <dgm:chPref val="3"/>
        </dgm:presLayoutVars>
      </dgm:prSet>
      <dgm:spPr/>
    </dgm:pt>
    <dgm:pt modelId="{5859CC2F-38C1-4449-B72D-A212C7250303}" type="pres">
      <dgm:prSet presAssocID="{F5FF5CC9-8CD7-40B2-AC6C-74CEDFBAD33A}" presName="rootConnector" presStyleLbl="node3" presStyleIdx="14" presStyleCnt="15"/>
      <dgm:spPr/>
    </dgm:pt>
    <dgm:pt modelId="{628BADF4-8A39-48B5-AF46-C926D2FC4A63}" type="pres">
      <dgm:prSet presAssocID="{F5FF5CC9-8CD7-40B2-AC6C-74CEDFBAD33A}" presName="hierChild4" presStyleCnt="0"/>
      <dgm:spPr/>
    </dgm:pt>
    <dgm:pt modelId="{ADA8C5B7-A14D-4442-BA24-2D254550944E}" type="pres">
      <dgm:prSet presAssocID="{F5FF5CC9-8CD7-40B2-AC6C-74CEDFBAD33A}" presName="hierChild5" presStyleCnt="0"/>
      <dgm:spPr/>
    </dgm:pt>
    <dgm:pt modelId="{AC73E2E4-BF18-4CD9-AABF-761600CF7685}" type="pres">
      <dgm:prSet presAssocID="{6B94C508-1FE4-452C-8DCD-20BC96BDE126}" presName="hierChild5" presStyleCnt="0"/>
      <dgm:spPr/>
    </dgm:pt>
    <dgm:pt modelId="{7DA614ED-CDE5-4DF4-8F40-7B2FBC649F12}" type="pres">
      <dgm:prSet presAssocID="{55FE9FB1-0BA4-4854-AA16-1F57179F609A}" presName="hierChild3" presStyleCnt="0"/>
      <dgm:spPr/>
    </dgm:pt>
  </dgm:ptLst>
  <dgm:cxnLst>
    <dgm:cxn modelId="{BE282702-DA20-476A-94AF-64ACC41BD619}" srcId="{11995D9B-B162-4197-BD61-AC185F53B03C}" destId="{25A377CA-0938-40B7-B34E-B9AE26778651}" srcOrd="0" destOrd="0" parTransId="{615C3223-2B44-4563-A027-2AEA17E334FC}" sibTransId="{7E0EF2FA-A6AB-4519-869D-302313D83CA7}"/>
    <dgm:cxn modelId="{21404802-B71E-4440-B13C-C80DBF62AD44}" type="presOf" srcId="{25A377CA-0938-40B7-B34E-B9AE26778651}" destId="{D7561DF7-F233-446D-84D7-7E067303A1DD}" srcOrd="0" destOrd="0" presId="urn:microsoft.com/office/officeart/2005/8/layout/orgChart1"/>
    <dgm:cxn modelId="{FE141107-90F8-4805-8A15-6F8F3A5DBACD}" srcId="{6B94C508-1FE4-452C-8DCD-20BC96BDE126}" destId="{F5FF5CC9-8CD7-40B2-AC6C-74CEDFBAD33A}" srcOrd="1" destOrd="0" parTransId="{D5C72B6D-6AD3-4127-A897-CA77B4C81CEB}" sibTransId="{7C59E83F-B99E-44C2-AE50-2EEF78F65DA0}"/>
    <dgm:cxn modelId="{DD15DA0A-9503-4955-A707-00E06A47C52D}" srcId="{11995D9B-B162-4197-BD61-AC185F53B03C}" destId="{C9FD3723-EBD9-4525-B703-440451BD840E}" srcOrd="1" destOrd="0" parTransId="{3A5F1F96-028C-4CA8-B51C-5EB6950E68FB}" sibTransId="{D8949AEE-C459-44D2-B382-41FF8AD42F7B}"/>
    <dgm:cxn modelId="{7762DB0D-8B03-4287-BFBD-B6AF70843031}" type="presOf" srcId="{4F84647D-9C6F-47CC-A566-D326627710C7}" destId="{2602BF8A-15B0-4B62-93AF-C6EC30969B8F}" srcOrd="0" destOrd="0" presId="urn:microsoft.com/office/officeart/2005/8/layout/orgChart1"/>
    <dgm:cxn modelId="{47684C10-7654-4170-8667-BDBEF3824BE5}" srcId="{2452EAA1-BC83-4FD0-A3B2-C3B2280344A1}" destId="{3F22B2BD-4D97-48B2-B566-16E8DA390D4D}" srcOrd="1" destOrd="0" parTransId="{6E772D5C-50EB-4CED-B986-04841EC2D6AF}" sibTransId="{087BF85C-50FE-46F1-976D-D5797E69EADC}"/>
    <dgm:cxn modelId="{53236D11-94B1-48FE-BAD4-E229F68A24C4}" type="presOf" srcId="{B4A1D9FD-B798-4C6A-84CC-B3831820631F}" destId="{E2DB11A4-D9F8-404C-8026-1F4686F0E8CF}" srcOrd="0" destOrd="0" presId="urn:microsoft.com/office/officeart/2005/8/layout/orgChart1"/>
    <dgm:cxn modelId="{7CD0EF11-769D-4190-9EDA-1913EF1FB548}" type="presOf" srcId="{55FE9FB1-0BA4-4854-AA16-1F57179F609A}" destId="{E492D4A3-46B1-44B8-B928-33CDF7EA4CDC}" srcOrd="0" destOrd="0" presId="urn:microsoft.com/office/officeart/2005/8/layout/orgChart1"/>
    <dgm:cxn modelId="{4273F911-30E6-46C0-BF64-90FD4CDA7447}" srcId="{2452EAA1-BC83-4FD0-A3B2-C3B2280344A1}" destId="{D6900879-6E4A-4CF0-90E4-0C8711ED1691}" srcOrd="2" destOrd="0" parTransId="{33369557-6F27-4C44-B6B8-3DC57D70E3EC}" sibTransId="{83CF0540-BA4E-465C-A8B0-E420322FB705}"/>
    <dgm:cxn modelId="{79946612-446A-4F82-85EE-6E10BDBA653C}" type="presOf" srcId="{72F6EE77-736B-4EE8-9E18-6CDC0FC58B90}" destId="{C24DE934-FD27-4894-B282-1522E9AF06F4}" srcOrd="0" destOrd="0" presId="urn:microsoft.com/office/officeart/2005/8/layout/orgChart1"/>
    <dgm:cxn modelId="{7F132316-FBA1-40EE-A8FF-B6C7C8E4E791}" type="presOf" srcId="{01C1C0BB-E8BE-4E02-A5E6-50383B522774}" destId="{3B6FCAC0-A692-4A5F-9782-2E586CDF0DD9}" srcOrd="0" destOrd="0" presId="urn:microsoft.com/office/officeart/2005/8/layout/orgChart1"/>
    <dgm:cxn modelId="{57AE141B-CFBD-41F3-8951-A5A0346D910F}" type="presOf" srcId="{9205C8E1-C1C2-4FB0-B8F6-A445413A7647}" destId="{B475A553-0725-4A00-8184-468F033CC547}" srcOrd="0" destOrd="0" presId="urn:microsoft.com/office/officeart/2005/8/layout/orgChart1"/>
    <dgm:cxn modelId="{5A44E81C-C9F0-48E4-A29D-024323E3C7E7}" type="presOf" srcId="{11995D9B-B162-4197-BD61-AC185F53B03C}" destId="{E9216B54-BAC7-407B-9CA3-2EE3C5072492}" srcOrd="1" destOrd="0" presId="urn:microsoft.com/office/officeart/2005/8/layout/orgChart1"/>
    <dgm:cxn modelId="{9235571F-901C-4902-802F-7CF50B21200E}" type="presOf" srcId="{61671A1F-2108-4700-BF41-762CE531053D}" destId="{2FADD01B-BB7E-4EE3-B1B1-7183A6DCE7E6}" srcOrd="0" destOrd="0" presId="urn:microsoft.com/office/officeart/2005/8/layout/orgChart1"/>
    <dgm:cxn modelId="{8E9B8F21-97D2-4431-8284-4AFFE18D72A9}" type="presOf" srcId="{2DFDCED4-7182-4507-94F4-7C39E2B9123C}" destId="{42C2AD72-E457-4806-A8F2-E7E7C6B4726E}" srcOrd="0" destOrd="0" presId="urn:microsoft.com/office/officeart/2005/8/layout/orgChart1"/>
    <dgm:cxn modelId="{E48C9027-AAE3-4969-A79E-134FE5F09810}" srcId="{FFDFEFC9-291D-4E1F-98CF-C94D86C900BA}" destId="{3B1DFB3F-BFCA-4CD2-A402-C2245DF93ADE}" srcOrd="0" destOrd="0" parTransId="{B4A1D9FD-B798-4C6A-84CC-B3831820631F}" sibTransId="{9CB07947-AE5C-412C-BBCA-CBBD4B9FFE6A}"/>
    <dgm:cxn modelId="{F614882A-1603-4F6E-BDFE-D115E6AF7D10}" srcId="{67AD0F28-9784-424F-B345-EDEBB13E3DCF}" destId="{A81E9541-F1B3-4B0E-9CDB-045A4721D23E}" srcOrd="3" destOrd="0" parTransId="{4F84647D-9C6F-47CC-A566-D326627710C7}" sibTransId="{D2FD9955-D3F1-4C2D-B651-278A72B6A234}"/>
    <dgm:cxn modelId="{3085C72C-DD1B-4C01-AF4A-CE6A07A3387D}" type="presOf" srcId="{E4E1D973-F0D5-485B-91F3-FA8293AAA9B6}" destId="{CA556DC8-5B26-4B52-8297-C70525B4B160}" srcOrd="0" destOrd="0" presId="urn:microsoft.com/office/officeart/2005/8/layout/orgChart1"/>
    <dgm:cxn modelId="{E834B82D-B5FF-46DC-BE7D-24E73D29C385}" type="presOf" srcId="{B9F0122E-C625-469D-8BAD-F9550E017A1C}" destId="{6AFC07E4-1304-424A-BB2A-74A69F9B948B}" srcOrd="0" destOrd="0" presId="urn:microsoft.com/office/officeart/2005/8/layout/orgChart1"/>
    <dgm:cxn modelId="{1394F22D-5E91-4591-B180-835D339E5248}" type="presOf" srcId="{F5FF5CC9-8CD7-40B2-AC6C-74CEDFBAD33A}" destId="{5859CC2F-38C1-4449-B72D-A212C7250303}" srcOrd="1" destOrd="0" presId="urn:microsoft.com/office/officeart/2005/8/layout/orgChart1"/>
    <dgm:cxn modelId="{532E752E-D892-4A8B-BF20-AAF5CDFBF4AD}" type="presOf" srcId="{C9FD3723-EBD9-4525-B703-440451BD840E}" destId="{05CBC54A-E02C-4EBA-BE6E-57D91645C5B8}" srcOrd="0" destOrd="0" presId="urn:microsoft.com/office/officeart/2005/8/layout/orgChart1"/>
    <dgm:cxn modelId="{2FA9902F-DEF8-43EC-AE3A-B429CE8838C6}" srcId="{55FE9FB1-0BA4-4854-AA16-1F57179F609A}" destId="{46A4E6A5-26DE-4629-9F3B-72822907598A}" srcOrd="2" destOrd="0" parTransId="{947204FF-1FE5-44D4-8361-585C21372940}" sibTransId="{44302B0F-464C-4B43-802B-7A970702FA01}"/>
    <dgm:cxn modelId="{A0589537-0C3B-4483-BF45-5B69502DBC94}" type="presOf" srcId="{FFDFEFC9-291D-4E1F-98CF-C94D86C900BA}" destId="{557D7048-10F1-4F3B-9F70-8113E45E0BED}" srcOrd="1" destOrd="0" presId="urn:microsoft.com/office/officeart/2005/8/layout/orgChart1"/>
    <dgm:cxn modelId="{F17D723D-0B55-4FFC-9AFE-2B6F6B1DF154}" srcId="{3DE925D9-4BED-4B8D-89F1-98A9775086D6}" destId="{55FE9FB1-0BA4-4854-AA16-1F57179F609A}" srcOrd="0" destOrd="0" parTransId="{B49089AB-0CFD-4F5B-9468-E4C8AA80FECF}" sibTransId="{D753F4FC-596B-475E-BFF1-7B7987E93E88}"/>
    <dgm:cxn modelId="{9BC9705B-BFA2-400F-87BB-433C84920B20}" type="presOf" srcId="{61671A1F-2108-4700-BF41-762CE531053D}" destId="{237CE508-4354-4A2B-B0DE-10EAB6E59FBF}" srcOrd="1" destOrd="0" presId="urn:microsoft.com/office/officeart/2005/8/layout/orgChart1"/>
    <dgm:cxn modelId="{8F9C645E-053B-41D8-89AD-44FD454175CB}" type="presOf" srcId="{3A5F1F96-028C-4CA8-B51C-5EB6950E68FB}" destId="{C4DBACAD-43E1-4EF1-B821-E7B85B5F2392}" srcOrd="0" destOrd="0" presId="urn:microsoft.com/office/officeart/2005/8/layout/orgChart1"/>
    <dgm:cxn modelId="{8826105F-14AB-4B26-96B3-D4B0C5656B43}" type="presOf" srcId="{615C3223-2B44-4563-A027-2AEA17E334FC}" destId="{58FC4392-71D8-44A1-9767-FCF0A3931225}" srcOrd="0" destOrd="0" presId="urn:microsoft.com/office/officeart/2005/8/layout/orgChart1"/>
    <dgm:cxn modelId="{561D1160-C592-4B11-BB33-B3F48D47CEF9}" type="presOf" srcId="{F5FF5CC9-8CD7-40B2-AC6C-74CEDFBAD33A}" destId="{A18D2C35-2D93-4A05-9127-41B9170430B0}" srcOrd="0" destOrd="0" presId="urn:microsoft.com/office/officeart/2005/8/layout/orgChart1"/>
    <dgm:cxn modelId="{68ED9F42-CFDC-47E6-95B6-2AEB5B392238}" type="presOf" srcId="{2452EAA1-BC83-4FD0-A3B2-C3B2280344A1}" destId="{8869023E-77A5-4F19-988E-81ED06CB6A6D}" srcOrd="0" destOrd="0" presId="urn:microsoft.com/office/officeart/2005/8/layout/orgChart1"/>
    <dgm:cxn modelId="{19A4EA62-5C72-44B8-B57B-5C95F5E1C895}" type="presOf" srcId="{E4E1D973-F0D5-485B-91F3-FA8293AAA9B6}" destId="{7395270C-569A-4E83-9475-F8E8B6ACCC88}" srcOrd="1" destOrd="0" presId="urn:microsoft.com/office/officeart/2005/8/layout/orgChart1"/>
    <dgm:cxn modelId="{E50CC745-1B6E-455F-98A6-27BFD4CFC20D}" type="presOf" srcId="{07F3AFA6-B02D-4117-BD7B-A2D478A0E47F}" destId="{0D4378B5-9A5F-49FE-A423-6FD3B7AE9CBF}" srcOrd="0" destOrd="0" presId="urn:microsoft.com/office/officeart/2005/8/layout/orgChart1"/>
    <dgm:cxn modelId="{42C03F69-BE9A-4A15-8DFA-B3BDBF25DE13}" srcId="{55FE9FB1-0BA4-4854-AA16-1F57179F609A}" destId="{11995D9B-B162-4197-BD61-AC185F53B03C}" srcOrd="0" destOrd="0" parTransId="{01C1C0BB-E8BE-4E02-A5E6-50383B522774}" sibTransId="{86B7F9F4-1011-444E-A82C-353253001D4E}"/>
    <dgm:cxn modelId="{C08D2A4A-795E-439C-9A96-1FF9D1A73561}" type="presOf" srcId="{892E63A4-2A8A-4F54-8A17-8C31E0FE372A}" destId="{1A226CEF-706B-474E-9923-F1BE066376E1}" srcOrd="0" destOrd="0" presId="urn:microsoft.com/office/officeart/2005/8/layout/orgChart1"/>
    <dgm:cxn modelId="{0628466A-307E-4E94-A21D-EF79A02695CC}" type="presOf" srcId="{67AD0F28-9784-424F-B345-EDEBB13E3DCF}" destId="{0CD6DF76-C19B-4C10-8AC8-C2C25F53C445}" srcOrd="0" destOrd="0" presId="urn:microsoft.com/office/officeart/2005/8/layout/orgChart1"/>
    <dgm:cxn modelId="{B631084C-23AD-46E3-BED1-5C97C0C6C960}" type="presOf" srcId="{6B94C508-1FE4-452C-8DCD-20BC96BDE126}" destId="{C96C5BB3-0506-4B16-B89A-AAF3222C1008}" srcOrd="1" destOrd="0" presId="urn:microsoft.com/office/officeart/2005/8/layout/orgChart1"/>
    <dgm:cxn modelId="{76E93A6D-E8D7-4B2D-9436-7E90EBFF044F}" type="presOf" srcId="{D6900879-6E4A-4CF0-90E4-0C8711ED1691}" destId="{B9D97EDF-8EA8-46B9-9FBC-DE6D26E9A8C6}" srcOrd="1" destOrd="0" presId="urn:microsoft.com/office/officeart/2005/8/layout/orgChart1"/>
    <dgm:cxn modelId="{26D0756D-7A19-4B9B-A503-F52460B4203A}" type="presOf" srcId="{F054A735-7D1B-430A-896B-0BDE053D8206}" destId="{F3C8EC0C-316E-4A3D-9BCA-26D80F5B7EC9}" srcOrd="0" destOrd="0" presId="urn:microsoft.com/office/officeart/2005/8/layout/orgChart1"/>
    <dgm:cxn modelId="{55400C6E-5F56-425C-B8E0-6EC3A8942869}" type="presOf" srcId="{46A4E6A5-26DE-4629-9F3B-72822907598A}" destId="{E272B04A-7714-487A-A065-854EA5FD1F6D}" srcOrd="0" destOrd="0" presId="urn:microsoft.com/office/officeart/2005/8/layout/orgChart1"/>
    <dgm:cxn modelId="{A556296E-30EC-4A2E-BD2A-E4678334470E}" type="presOf" srcId="{EB0ECF5B-AFF5-4190-8305-EC552187FD74}" destId="{A08D622D-C1FA-4362-B220-2B8CED2BE6B4}" srcOrd="0" destOrd="0" presId="urn:microsoft.com/office/officeart/2005/8/layout/orgChart1"/>
    <dgm:cxn modelId="{E33EA970-B340-4502-A029-F5060266D2B5}" type="presOf" srcId="{3DE925D9-4BED-4B8D-89F1-98A9775086D6}" destId="{8A20CE1E-30D6-4780-AE11-4A0B8CD2BFC2}" srcOrd="0" destOrd="0" presId="urn:microsoft.com/office/officeart/2005/8/layout/orgChart1"/>
    <dgm:cxn modelId="{9935BB52-1216-461C-BDB8-9E2CD10B89B6}" type="presOf" srcId="{14507B90-CF04-4E28-8EFA-0A6D2BD26984}" destId="{6E274B50-04B4-4964-A729-EE0D507D87CD}" srcOrd="1" destOrd="0" presId="urn:microsoft.com/office/officeart/2005/8/layout/orgChart1"/>
    <dgm:cxn modelId="{AC368B73-3005-43AE-97B8-DCBEFFB5C417}" type="presOf" srcId="{11995D9B-B162-4197-BD61-AC185F53B03C}" destId="{6C4E63FB-129F-4D48-827E-6D3F409F23F8}" srcOrd="0" destOrd="0" presId="urn:microsoft.com/office/officeart/2005/8/layout/orgChart1"/>
    <dgm:cxn modelId="{1B3D0156-E2A5-44C6-95A2-C3FE10615D9B}" type="presOf" srcId="{3B1DFB3F-BFCA-4CD2-A402-C2245DF93ADE}" destId="{E724117F-D3CE-4844-8880-C5E038147824}" srcOrd="0" destOrd="0" presId="urn:microsoft.com/office/officeart/2005/8/layout/orgChart1"/>
    <dgm:cxn modelId="{4E4F667A-EECF-4F53-86B6-C905E7B2BDCB}" type="presOf" srcId="{3F22B2BD-4D97-48B2-B566-16E8DA390D4D}" destId="{6A4D6B2C-B777-46F2-9A65-99C51FA53371}" srcOrd="0" destOrd="0" presId="urn:microsoft.com/office/officeart/2005/8/layout/orgChart1"/>
    <dgm:cxn modelId="{50CEFE5A-57F4-44DE-B0AA-C1C991269E32}" type="presOf" srcId="{2452EAA1-BC83-4FD0-A3B2-C3B2280344A1}" destId="{DFD3252B-B232-434F-BB30-47C84EE66A0F}" srcOrd="1" destOrd="0" presId="urn:microsoft.com/office/officeart/2005/8/layout/orgChart1"/>
    <dgm:cxn modelId="{3CCACA7F-9726-4D28-BDC5-687492196F28}" srcId="{11995D9B-B162-4197-BD61-AC185F53B03C}" destId="{E4E1D973-F0D5-485B-91F3-FA8293AAA9B6}" srcOrd="2" destOrd="0" parTransId="{8729D1CF-0197-4251-8175-26F3E983C071}" sibTransId="{8110FAAD-0D13-4FBF-BC2C-70FAB29A6680}"/>
    <dgm:cxn modelId="{B0F9E286-34CA-4ED2-B4C8-DE050E4F6F71}" type="presOf" srcId="{8E659340-FEBE-4440-8D63-FF0114D64BBF}" destId="{C6045AD8-829D-46D4-90DE-6523080B4758}" srcOrd="0" destOrd="0" presId="urn:microsoft.com/office/officeart/2005/8/layout/orgChart1"/>
    <dgm:cxn modelId="{C6FA2E87-3477-4C88-BC1C-DC7147971776}" type="presOf" srcId="{D23F92A8-A257-4488-9DC8-A92D29DA2BB2}" destId="{EE0650C3-4030-4B3B-806F-65BA6727256B}" srcOrd="1" destOrd="0" presId="urn:microsoft.com/office/officeart/2005/8/layout/orgChart1"/>
    <dgm:cxn modelId="{1949F68B-FD0A-45C1-8D60-263F72036998}" type="presOf" srcId="{4F2CE6B3-53BF-4652-B3F8-F9DE45C08221}" destId="{FD65930B-B1C3-457D-99DD-45BD0AE530CB}" srcOrd="0" destOrd="0" presId="urn:microsoft.com/office/officeart/2005/8/layout/orgChart1"/>
    <dgm:cxn modelId="{27FF798C-8503-4BB5-91D3-22C49E07CBE0}" srcId="{2452EAA1-BC83-4FD0-A3B2-C3B2280344A1}" destId="{14507B90-CF04-4E28-8EFA-0A6D2BD26984}" srcOrd="0" destOrd="0" parTransId="{7922D91A-3391-4B93-9E75-44394924061C}" sibTransId="{3109948E-394B-4BC0-B758-EF1AC53C36AA}"/>
    <dgm:cxn modelId="{E984018F-A1E6-4342-9434-16F3CFCBB1BA}" type="presOf" srcId="{7922D91A-3391-4B93-9E75-44394924061C}" destId="{CD82E329-0DB4-433F-880A-8D717F07B073}" srcOrd="0" destOrd="0" presId="urn:microsoft.com/office/officeart/2005/8/layout/orgChart1"/>
    <dgm:cxn modelId="{ED576D8F-B7D7-4FD0-82DF-24A01EC110C8}" type="presOf" srcId="{14507B90-CF04-4E28-8EFA-0A6D2BD26984}" destId="{87CA82AF-395C-4024-AD11-1AC6B50DDC13}" srcOrd="0" destOrd="0" presId="urn:microsoft.com/office/officeart/2005/8/layout/orgChart1"/>
    <dgm:cxn modelId="{BC0BD58F-0C7D-4E0C-8A5B-9DF573B30319}" type="presOf" srcId="{17CE4477-444C-42B3-9998-12C000DC16C6}" destId="{442EFC83-4F06-4F3A-9681-DA59842CF610}" srcOrd="0" destOrd="0" presId="urn:microsoft.com/office/officeart/2005/8/layout/orgChart1"/>
    <dgm:cxn modelId="{A61B1E92-2058-421A-9ED5-2B42BADA5E2A}" type="presOf" srcId="{6E772D5C-50EB-4CED-B986-04841EC2D6AF}" destId="{1BC13248-9953-4549-B361-D0BED68CE0B6}" srcOrd="0" destOrd="0" presId="urn:microsoft.com/office/officeart/2005/8/layout/orgChart1"/>
    <dgm:cxn modelId="{B812AF93-65DA-4C68-B64D-9DF77948DA6E}" type="presOf" srcId="{33369557-6F27-4C44-B6B8-3DC57D70E3EC}" destId="{6EC2C414-03BD-4838-A1F6-4243FEB3F621}" srcOrd="0" destOrd="0" presId="urn:microsoft.com/office/officeart/2005/8/layout/orgChart1"/>
    <dgm:cxn modelId="{E2030194-46E6-431F-88A7-C8E3C4CBED42}" type="presOf" srcId="{A81E9541-F1B3-4B0E-9CDB-045A4721D23E}" destId="{B892986F-22EC-4422-9AE3-C6395F598271}" srcOrd="0" destOrd="0" presId="urn:microsoft.com/office/officeart/2005/8/layout/orgChart1"/>
    <dgm:cxn modelId="{1483D696-D6D5-413E-987C-7D16B97EC581}" type="presOf" srcId="{FFDFEFC9-291D-4E1F-98CF-C94D86C900BA}" destId="{455700FF-3387-4DB0-966E-85EF451FAD67}" srcOrd="0" destOrd="0" presId="urn:microsoft.com/office/officeart/2005/8/layout/orgChart1"/>
    <dgm:cxn modelId="{41D0699A-CB27-44F2-BDCD-EB4802313F82}" type="presOf" srcId="{72F6EE77-736B-4EE8-9E18-6CDC0FC58B90}" destId="{E4336CD3-DEA6-4ECB-8E70-237CD0F51897}" srcOrd="1" destOrd="0" presId="urn:microsoft.com/office/officeart/2005/8/layout/orgChart1"/>
    <dgm:cxn modelId="{90BE089C-CEDB-4E3D-B872-56A0DCB9BAF3}" type="presOf" srcId="{C9FD3723-EBD9-4525-B703-440451BD840E}" destId="{CC37CF1E-E3D5-4318-BE68-67BBEBF97F7C}" srcOrd="1" destOrd="0" presId="urn:microsoft.com/office/officeart/2005/8/layout/orgChart1"/>
    <dgm:cxn modelId="{81CF7E9F-7343-4249-A47D-9DA181E6C5DF}" srcId="{55FE9FB1-0BA4-4854-AA16-1F57179F609A}" destId="{2452EAA1-BC83-4FD0-A3B2-C3B2280344A1}" srcOrd="3" destOrd="0" parTransId="{538B7901-2374-4EF8-A342-5611AC66AB28}" sibTransId="{B1D3B769-6267-4221-B1AA-C7628D5DCAD8}"/>
    <dgm:cxn modelId="{32C15DA5-7929-4B63-93CC-04042BF32435}" type="presOf" srcId="{3F22B2BD-4D97-48B2-B566-16E8DA390D4D}" destId="{40D6F954-B9F9-4C27-91F4-FED4D740D591}" srcOrd="1" destOrd="0" presId="urn:microsoft.com/office/officeart/2005/8/layout/orgChart1"/>
    <dgm:cxn modelId="{C1CF0BAA-C564-4546-B02E-7429324CD669}" srcId="{46A4E6A5-26DE-4629-9F3B-72822907598A}" destId="{D23F92A8-A257-4488-9DC8-A92D29DA2BB2}" srcOrd="1" destOrd="0" parTransId="{7BC7D0CD-4D29-4577-A5FB-BB683A63E7DA}" sibTransId="{9BF713C6-4F19-4EF0-91EA-6F34072D4097}"/>
    <dgm:cxn modelId="{6CA929AC-6E28-44A2-9C3F-C18CE115C6AB}" srcId="{46A4E6A5-26DE-4629-9F3B-72822907598A}" destId="{72F6EE77-736B-4EE8-9E18-6CDC0FC58B90}" srcOrd="0" destOrd="0" parTransId="{F054A735-7D1B-430A-896B-0BDE053D8206}" sibTransId="{98402751-0DA0-415E-A3AC-803C61C07086}"/>
    <dgm:cxn modelId="{E40A6CAC-5C6D-4A6B-A245-D3EFAD1A4891}" srcId="{55FE9FB1-0BA4-4854-AA16-1F57179F609A}" destId="{6B94C508-1FE4-452C-8DCD-20BC96BDE126}" srcOrd="5" destOrd="0" parTransId="{892E63A4-2A8A-4F54-8A17-8C31E0FE372A}" sibTransId="{2DB8B1C0-2692-4EFC-AF80-BFC1775C2497}"/>
    <dgm:cxn modelId="{7D355FAF-F264-49F9-A834-CFBEA19C34AB}" type="presOf" srcId="{07F3AFA6-B02D-4117-BD7B-A2D478A0E47F}" destId="{415DCB1C-EEE7-4BC7-B61C-BA24C4862AE4}" srcOrd="1" destOrd="0" presId="urn:microsoft.com/office/officeart/2005/8/layout/orgChart1"/>
    <dgm:cxn modelId="{C5E963AF-98DC-48BF-A792-34C2F3FCF23E}" srcId="{67AD0F28-9784-424F-B345-EDEBB13E3DCF}" destId="{07F3AFA6-B02D-4117-BD7B-A2D478A0E47F}" srcOrd="0" destOrd="0" parTransId="{2DFDCED4-7182-4507-94F4-7C39E2B9123C}" sibTransId="{7D82C35E-A387-4B25-A21D-8D323DA9C31C}"/>
    <dgm:cxn modelId="{B35B6EB2-0066-4562-B0B2-A81EACD5063A}" type="presOf" srcId="{67AD0F28-9784-424F-B345-EDEBB13E3DCF}" destId="{EEC7DF3F-1BF2-4343-B773-21313A619C0C}" srcOrd="1" destOrd="0" presId="urn:microsoft.com/office/officeart/2005/8/layout/orgChart1"/>
    <dgm:cxn modelId="{F95ECEB4-5F56-4677-AE16-1612833AF5C4}" type="presOf" srcId="{25A377CA-0938-40B7-B34E-B9AE26778651}" destId="{DB32E5C2-16E6-498E-BFE5-8B610421E583}" srcOrd="1" destOrd="0" presId="urn:microsoft.com/office/officeart/2005/8/layout/orgChart1"/>
    <dgm:cxn modelId="{02B68CB5-FDD2-48DB-8852-F2C6A026AA8E}" type="presOf" srcId="{D6900879-6E4A-4CF0-90E4-0C8711ED1691}" destId="{C9FCBB74-EC90-47FE-B736-61DF741D2E68}" srcOrd="0" destOrd="0" presId="urn:microsoft.com/office/officeart/2005/8/layout/orgChart1"/>
    <dgm:cxn modelId="{8573C1B8-2917-4C92-A617-653B0722E1F0}" type="presOf" srcId="{6B94C508-1FE4-452C-8DCD-20BC96BDE126}" destId="{A0ECCDC3-E4EF-4E84-892D-374308F7D8BD}" srcOrd="0" destOrd="0" presId="urn:microsoft.com/office/officeart/2005/8/layout/orgChart1"/>
    <dgm:cxn modelId="{379DCAB8-8403-4182-82BA-8BBB1D8B16D3}" srcId="{67AD0F28-9784-424F-B345-EDEBB13E3DCF}" destId="{61671A1F-2108-4700-BF41-762CE531053D}" srcOrd="1" destOrd="0" parTransId="{B9F0122E-C625-469D-8BAD-F9550E017A1C}" sibTransId="{B196077F-5148-40B9-BF60-DC413B03F99F}"/>
    <dgm:cxn modelId="{1135B1BA-6A00-4612-95B4-854499D93C85}" type="presOf" srcId="{947204FF-1FE5-44D4-8361-585C21372940}" destId="{EE11DCE0-4A54-4BF0-9DE5-A46F882EB960}" srcOrd="0" destOrd="0" presId="urn:microsoft.com/office/officeart/2005/8/layout/orgChart1"/>
    <dgm:cxn modelId="{6DFC05BD-2C00-469B-B7F8-03BD6C76AB7D}" type="presOf" srcId="{538B7901-2374-4EF8-A342-5611AC66AB28}" destId="{80E1C04D-0A84-49E3-86D8-02D1F57BFFC9}" srcOrd="0" destOrd="0" presId="urn:microsoft.com/office/officeart/2005/8/layout/orgChart1"/>
    <dgm:cxn modelId="{E97F79C0-0EDE-44B4-A9B6-8144883D803D}" type="presOf" srcId="{17601868-7013-435F-9C2C-5DF1D7EE352C}" destId="{EA67E5D3-8121-4B7F-BF5B-217305F685F5}" srcOrd="0" destOrd="0" presId="urn:microsoft.com/office/officeart/2005/8/layout/orgChart1"/>
    <dgm:cxn modelId="{E0BDB6C3-8635-4C8D-A0B5-61161C3C22A9}" srcId="{6B94C508-1FE4-452C-8DCD-20BC96BDE126}" destId="{EB0ECF5B-AFF5-4190-8305-EC552187FD74}" srcOrd="0" destOrd="0" parTransId="{17601868-7013-435F-9C2C-5DF1D7EE352C}" sibTransId="{7BD0AD70-5495-404E-9C0D-ACBCC4434A52}"/>
    <dgm:cxn modelId="{F76735C9-DD0E-4EA8-89CC-0B892D6FD884}" srcId="{55FE9FB1-0BA4-4854-AA16-1F57179F609A}" destId="{67AD0F28-9784-424F-B345-EDEBB13E3DCF}" srcOrd="1" destOrd="0" parTransId="{8E659340-FEBE-4440-8D63-FF0114D64BBF}" sibTransId="{91748E29-EB9F-4BB3-AA32-1A5D9CB89DB8}"/>
    <dgm:cxn modelId="{7FC1D4CD-E840-480B-9B9D-417012F2AF77}" srcId="{55FE9FB1-0BA4-4854-AA16-1F57179F609A}" destId="{FFDFEFC9-291D-4E1F-98CF-C94D86C900BA}" srcOrd="4" destOrd="0" parTransId="{4F2CE6B3-53BF-4652-B3F8-F9DE45C08221}" sibTransId="{9599E721-6B53-4CB5-BBAE-5534D6ECC4D4}"/>
    <dgm:cxn modelId="{29899AD2-904E-456B-B9ED-29EE034ED214}" type="presOf" srcId="{EB0ECF5B-AFF5-4190-8305-EC552187FD74}" destId="{81835D98-326E-4A56-A6E2-FE11C26851F6}" srcOrd="1" destOrd="0" presId="urn:microsoft.com/office/officeart/2005/8/layout/orgChart1"/>
    <dgm:cxn modelId="{EB0E4ED4-03BF-4349-8D10-18C73CE405F4}" type="presOf" srcId="{46A4E6A5-26DE-4629-9F3B-72822907598A}" destId="{16145081-A295-44D5-8760-BC342339882D}" srcOrd="1" destOrd="0" presId="urn:microsoft.com/office/officeart/2005/8/layout/orgChart1"/>
    <dgm:cxn modelId="{5849D8D5-50B0-45EE-BB1F-138C7AA2A498}" type="presOf" srcId="{3B1DFB3F-BFCA-4CD2-A402-C2245DF93ADE}" destId="{C2BDA880-1C73-467B-A18B-BF195B93F112}" srcOrd="1" destOrd="0" presId="urn:microsoft.com/office/officeart/2005/8/layout/orgChart1"/>
    <dgm:cxn modelId="{B30FFAD5-C752-4561-9835-E21894F3F413}" type="presOf" srcId="{55FE9FB1-0BA4-4854-AA16-1F57179F609A}" destId="{A9DB6195-9719-417B-8492-6306309D922F}" srcOrd="1" destOrd="0" presId="urn:microsoft.com/office/officeart/2005/8/layout/orgChart1"/>
    <dgm:cxn modelId="{230FCCDA-DAA3-4232-A126-E6F777094ECC}" type="presOf" srcId="{A81E9541-F1B3-4B0E-9CDB-045A4721D23E}" destId="{3A129327-C385-4DF1-843F-09624550C6E7}" srcOrd="1" destOrd="0" presId="urn:microsoft.com/office/officeart/2005/8/layout/orgChart1"/>
    <dgm:cxn modelId="{A4A548E4-4607-4FDC-988B-6F7A780098ED}" type="presOf" srcId="{D23F92A8-A257-4488-9DC8-A92D29DA2BB2}" destId="{09F75378-FA63-4BB4-BABD-56CC3C1F819C}" srcOrd="0" destOrd="0" presId="urn:microsoft.com/office/officeart/2005/8/layout/orgChart1"/>
    <dgm:cxn modelId="{45D3C2E9-2C64-47AE-9176-5C5AB03A86F8}" srcId="{67AD0F28-9784-424F-B345-EDEBB13E3DCF}" destId="{17CE4477-444C-42B3-9998-12C000DC16C6}" srcOrd="2" destOrd="0" parTransId="{9205C8E1-C1C2-4FB0-B8F6-A445413A7647}" sibTransId="{CDDF70A0-E19D-4B3C-B4DA-CAF087261A0D}"/>
    <dgm:cxn modelId="{2BAE2EF0-F109-49A1-919E-307ADF772C3B}" type="presOf" srcId="{17CE4477-444C-42B3-9998-12C000DC16C6}" destId="{5AC3F4AD-CAA9-4D2B-BD31-1D780FC6EB1D}" srcOrd="1" destOrd="0" presId="urn:microsoft.com/office/officeart/2005/8/layout/orgChart1"/>
    <dgm:cxn modelId="{A429FCF3-4CB7-4A06-B72C-3E9832FD3DD3}" type="presOf" srcId="{7BC7D0CD-4D29-4577-A5FB-BB683A63E7DA}" destId="{7B2EFD94-32A3-45A2-A0EB-05F550D2BA94}" srcOrd="0" destOrd="0" presId="urn:microsoft.com/office/officeart/2005/8/layout/orgChart1"/>
    <dgm:cxn modelId="{9FB903F4-CC17-46A1-9CE7-0BC67676E927}" type="presOf" srcId="{8729D1CF-0197-4251-8175-26F3E983C071}" destId="{72870CB5-E358-4775-9FC9-FF6FEEAC2EFD}" srcOrd="0" destOrd="0" presId="urn:microsoft.com/office/officeart/2005/8/layout/orgChart1"/>
    <dgm:cxn modelId="{AAB9F2F9-0F63-4FD9-8A82-61134254CD59}" type="presOf" srcId="{D5C72B6D-6AD3-4127-A897-CA77B4C81CEB}" destId="{A79268F4-360A-4197-9BA7-5EC83A6BFA1C}" srcOrd="0" destOrd="0" presId="urn:microsoft.com/office/officeart/2005/8/layout/orgChart1"/>
    <dgm:cxn modelId="{A8B32060-0299-4BBB-8C19-089A1DE65C78}" type="presParOf" srcId="{8A20CE1E-30D6-4780-AE11-4A0B8CD2BFC2}" destId="{46DBC199-7014-4151-ADB1-3F939BF0B33F}" srcOrd="0" destOrd="0" presId="urn:microsoft.com/office/officeart/2005/8/layout/orgChart1"/>
    <dgm:cxn modelId="{17983C65-6B6E-444B-B914-6FDF1BEC1E60}" type="presParOf" srcId="{46DBC199-7014-4151-ADB1-3F939BF0B33F}" destId="{67F8D0FD-8FC8-4155-9A69-B1064F9CA02E}" srcOrd="0" destOrd="0" presId="urn:microsoft.com/office/officeart/2005/8/layout/orgChart1"/>
    <dgm:cxn modelId="{EA6990E7-8DB8-41FD-BCCB-440E354187AC}" type="presParOf" srcId="{67F8D0FD-8FC8-4155-9A69-B1064F9CA02E}" destId="{E492D4A3-46B1-44B8-B928-33CDF7EA4CDC}" srcOrd="0" destOrd="0" presId="urn:microsoft.com/office/officeart/2005/8/layout/orgChart1"/>
    <dgm:cxn modelId="{7CE61172-81B9-4401-9680-140AA1A1339F}" type="presParOf" srcId="{67F8D0FD-8FC8-4155-9A69-B1064F9CA02E}" destId="{A9DB6195-9719-417B-8492-6306309D922F}" srcOrd="1" destOrd="0" presId="urn:microsoft.com/office/officeart/2005/8/layout/orgChart1"/>
    <dgm:cxn modelId="{0DBC8A29-14DD-4CAD-A772-F189858E254F}" type="presParOf" srcId="{46DBC199-7014-4151-ADB1-3F939BF0B33F}" destId="{BFB36A12-7647-45C0-988E-CACB7B06E735}" srcOrd="1" destOrd="0" presId="urn:microsoft.com/office/officeart/2005/8/layout/orgChart1"/>
    <dgm:cxn modelId="{9664A4F2-39A0-4242-8452-7CB5F6F5715A}" type="presParOf" srcId="{BFB36A12-7647-45C0-988E-CACB7B06E735}" destId="{3B6FCAC0-A692-4A5F-9782-2E586CDF0DD9}" srcOrd="0" destOrd="0" presId="urn:microsoft.com/office/officeart/2005/8/layout/orgChart1"/>
    <dgm:cxn modelId="{84A5BDB9-D748-4391-B74D-74F240CDB889}" type="presParOf" srcId="{BFB36A12-7647-45C0-988E-CACB7B06E735}" destId="{50B637FB-D3E9-43EB-A3E8-BB6BCD34E945}" srcOrd="1" destOrd="0" presId="urn:microsoft.com/office/officeart/2005/8/layout/orgChart1"/>
    <dgm:cxn modelId="{6791FA2C-61CC-409B-9528-0A8DDDDA7EF9}" type="presParOf" srcId="{50B637FB-D3E9-43EB-A3E8-BB6BCD34E945}" destId="{91B79958-F42C-454B-B79A-57A5FD660E2D}" srcOrd="0" destOrd="0" presId="urn:microsoft.com/office/officeart/2005/8/layout/orgChart1"/>
    <dgm:cxn modelId="{6976C7F8-BD09-4D9B-9F00-4DA8EB1C8068}" type="presParOf" srcId="{91B79958-F42C-454B-B79A-57A5FD660E2D}" destId="{6C4E63FB-129F-4D48-827E-6D3F409F23F8}" srcOrd="0" destOrd="0" presId="urn:microsoft.com/office/officeart/2005/8/layout/orgChart1"/>
    <dgm:cxn modelId="{1AF1B890-E645-4BE9-9648-310C334519EB}" type="presParOf" srcId="{91B79958-F42C-454B-B79A-57A5FD660E2D}" destId="{E9216B54-BAC7-407B-9CA3-2EE3C5072492}" srcOrd="1" destOrd="0" presId="urn:microsoft.com/office/officeart/2005/8/layout/orgChart1"/>
    <dgm:cxn modelId="{150510E2-B56A-4975-B4E6-9DB4B6D8EFDF}" type="presParOf" srcId="{50B637FB-D3E9-43EB-A3E8-BB6BCD34E945}" destId="{8E060894-C549-4352-824B-E6ECEB238694}" srcOrd="1" destOrd="0" presId="urn:microsoft.com/office/officeart/2005/8/layout/orgChart1"/>
    <dgm:cxn modelId="{661824A9-F61E-45CC-AFA9-D81B5FC37167}" type="presParOf" srcId="{8E060894-C549-4352-824B-E6ECEB238694}" destId="{58FC4392-71D8-44A1-9767-FCF0A3931225}" srcOrd="0" destOrd="0" presId="urn:microsoft.com/office/officeart/2005/8/layout/orgChart1"/>
    <dgm:cxn modelId="{0F3BF0C3-D153-43E3-AFB1-C2F3596E1530}" type="presParOf" srcId="{8E060894-C549-4352-824B-E6ECEB238694}" destId="{BA7721B5-4ED6-4CAD-A434-DC37AEE825C9}" srcOrd="1" destOrd="0" presId="urn:microsoft.com/office/officeart/2005/8/layout/orgChart1"/>
    <dgm:cxn modelId="{3BFF908F-436E-4935-8132-B2C2409D06D2}" type="presParOf" srcId="{BA7721B5-4ED6-4CAD-A434-DC37AEE825C9}" destId="{29183C0C-4EF0-47B6-BEB1-11D5D3B02DC8}" srcOrd="0" destOrd="0" presId="urn:microsoft.com/office/officeart/2005/8/layout/orgChart1"/>
    <dgm:cxn modelId="{0DC19F35-166A-44FA-9ED1-B948AB05DF2B}" type="presParOf" srcId="{29183C0C-4EF0-47B6-BEB1-11D5D3B02DC8}" destId="{D7561DF7-F233-446D-84D7-7E067303A1DD}" srcOrd="0" destOrd="0" presId="urn:microsoft.com/office/officeart/2005/8/layout/orgChart1"/>
    <dgm:cxn modelId="{22523A3F-1989-4790-9E11-77C5677E0A54}" type="presParOf" srcId="{29183C0C-4EF0-47B6-BEB1-11D5D3B02DC8}" destId="{DB32E5C2-16E6-498E-BFE5-8B610421E583}" srcOrd="1" destOrd="0" presId="urn:microsoft.com/office/officeart/2005/8/layout/orgChart1"/>
    <dgm:cxn modelId="{01ACDCD3-F122-4E96-A072-79746367916E}" type="presParOf" srcId="{BA7721B5-4ED6-4CAD-A434-DC37AEE825C9}" destId="{0C842002-8FEA-4FAB-BA3E-4FA01330556E}" srcOrd="1" destOrd="0" presId="urn:microsoft.com/office/officeart/2005/8/layout/orgChart1"/>
    <dgm:cxn modelId="{224C9CEA-8E52-4200-9AF4-586D72F3A09B}" type="presParOf" srcId="{BA7721B5-4ED6-4CAD-A434-DC37AEE825C9}" destId="{A5C607D7-3F1F-4477-A787-9DE3D0CC056E}" srcOrd="2" destOrd="0" presId="urn:microsoft.com/office/officeart/2005/8/layout/orgChart1"/>
    <dgm:cxn modelId="{796DFB28-F462-46BC-8984-A3C78E45D1F3}" type="presParOf" srcId="{8E060894-C549-4352-824B-E6ECEB238694}" destId="{C4DBACAD-43E1-4EF1-B821-E7B85B5F2392}" srcOrd="2" destOrd="0" presId="urn:microsoft.com/office/officeart/2005/8/layout/orgChart1"/>
    <dgm:cxn modelId="{B2F3BCF6-6808-4082-90B9-59BAF5C58847}" type="presParOf" srcId="{8E060894-C549-4352-824B-E6ECEB238694}" destId="{82C92A30-EEFD-4784-97CB-F53C9AB776C6}" srcOrd="3" destOrd="0" presId="urn:microsoft.com/office/officeart/2005/8/layout/orgChart1"/>
    <dgm:cxn modelId="{3D2FB5FE-64C0-4436-A2D4-C85C327C7570}" type="presParOf" srcId="{82C92A30-EEFD-4784-97CB-F53C9AB776C6}" destId="{79BA0AB8-2283-4903-BD0D-C0E743E81D59}" srcOrd="0" destOrd="0" presId="urn:microsoft.com/office/officeart/2005/8/layout/orgChart1"/>
    <dgm:cxn modelId="{FB392C50-537F-4415-B169-552AEAE1740F}" type="presParOf" srcId="{79BA0AB8-2283-4903-BD0D-C0E743E81D59}" destId="{05CBC54A-E02C-4EBA-BE6E-57D91645C5B8}" srcOrd="0" destOrd="0" presId="urn:microsoft.com/office/officeart/2005/8/layout/orgChart1"/>
    <dgm:cxn modelId="{600F1EE0-DFDA-40C0-AC48-C933D82CDA22}" type="presParOf" srcId="{79BA0AB8-2283-4903-BD0D-C0E743E81D59}" destId="{CC37CF1E-E3D5-4318-BE68-67BBEBF97F7C}" srcOrd="1" destOrd="0" presId="urn:microsoft.com/office/officeart/2005/8/layout/orgChart1"/>
    <dgm:cxn modelId="{0FB63DC9-D000-497E-927B-9CBECE68BCEC}" type="presParOf" srcId="{82C92A30-EEFD-4784-97CB-F53C9AB776C6}" destId="{FF03B8FB-08B2-4B85-9B33-83BDD4855ACC}" srcOrd="1" destOrd="0" presId="urn:microsoft.com/office/officeart/2005/8/layout/orgChart1"/>
    <dgm:cxn modelId="{DF1FEE8E-3C46-4648-8BC1-79F2A3B64623}" type="presParOf" srcId="{82C92A30-EEFD-4784-97CB-F53C9AB776C6}" destId="{51D317A0-D5E3-4167-8D29-935FC076B903}" srcOrd="2" destOrd="0" presId="urn:microsoft.com/office/officeart/2005/8/layout/orgChart1"/>
    <dgm:cxn modelId="{B424FFCB-7210-40F0-8DA1-E96C3E759E55}" type="presParOf" srcId="{8E060894-C549-4352-824B-E6ECEB238694}" destId="{72870CB5-E358-4775-9FC9-FF6FEEAC2EFD}" srcOrd="4" destOrd="0" presId="urn:microsoft.com/office/officeart/2005/8/layout/orgChart1"/>
    <dgm:cxn modelId="{FD303E45-288A-41C1-BA4E-CB8817D1500E}" type="presParOf" srcId="{8E060894-C549-4352-824B-E6ECEB238694}" destId="{B071AF26-D9C6-434B-87E7-7BEAD83AB5FF}" srcOrd="5" destOrd="0" presId="urn:microsoft.com/office/officeart/2005/8/layout/orgChart1"/>
    <dgm:cxn modelId="{9B45A005-56AD-4D7D-9583-F9282A466FF4}" type="presParOf" srcId="{B071AF26-D9C6-434B-87E7-7BEAD83AB5FF}" destId="{DF83017A-D223-46AE-BFAD-8BC01FED6930}" srcOrd="0" destOrd="0" presId="urn:microsoft.com/office/officeart/2005/8/layout/orgChart1"/>
    <dgm:cxn modelId="{F4B8D26E-A891-43F6-BD31-1E0E852187CE}" type="presParOf" srcId="{DF83017A-D223-46AE-BFAD-8BC01FED6930}" destId="{CA556DC8-5B26-4B52-8297-C70525B4B160}" srcOrd="0" destOrd="0" presId="urn:microsoft.com/office/officeart/2005/8/layout/orgChart1"/>
    <dgm:cxn modelId="{9F45D5A1-C863-4897-B6B8-679B537FB39F}" type="presParOf" srcId="{DF83017A-D223-46AE-BFAD-8BC01FED6930}" destId="{7395270C-569A-4E83-9475-F8E8B6ACCC88}" srcOrd="1" destOrd="0" presId="urn:microsoft.com/office/officeart/2005/8/layout/orgChart1"/>
    <dgm:cxn modelId="{313002E0-B76E-4E9E-BE38-ED5FEBDA464E}" type="presParOf" srcId="{B071AF26-D9C6-434B-87E7-7BEAD83AB5FF}" destId="{9764936A-8C53-443E-BB34-BDA00865FDA5}" srcOrd="1" destOrd="0" presId="urn:microsoft.com/office/officeart/2005/8/layout/orgChart1"/>
    <dgm:cxn modelId="{0BEB84AA-2C30-4D5A-9DC0-734806D125F3}" type="presParOf" srcId="{B071AF26-D9C6-434B-87E7-7BEAD83AB5FF}" destId="{B9399DF0-FCD3-4974-8545-BD8E0EB81ECE}" srcOrd="2" destOrd="0" presId="urn:microsoft.com/office/officeart/2005/8/layout/orgChart1"/>
    <dgm:cxn modelId="{4C739684-7FA7-49F5-8BBD-E5CC61D605E7}" type="presParOf" srcId="{50B637FB-D3E9-43EB-A3E8-BB6BCD34E945}" destId="{C0F9F6E1-521B-4787-975C-DC1EFB03DBC7}" srcOrd="2" destOrd="0" presId="urn:microsoft.com/office/officeart/2005/8/layout/orgChart1"/>
    <dgm:cxn modelId="{12B6B5BF-8CF0-4DF7-9EFF-7FBF2A1A175C}" type="presParOf" srcId="{BFB36A12-7647-45C0-988E-CACB7B06E735}" destId="{C6045AD8-829D-46D4-90DE-6523080B4758}" srcOrd="2" destOrd="0" presId="urn:microsoft.com/office/officeart/2005/8/layout/orgChart1"/>
    <dgm:cxn modelId="{9C18DD19-35A6-43BC-804E-2C3CC2851E51}" type="presParOf" srcId="{BFB36A12-7647-45C0-988E-CACB7B06E735}" destId="{15FF2506-34EC-43A4-960C-C1459520F56D}" srcOrd="3" destOrd="0" presId="urn:microsoft.com/office/officeart/2005/8/layout/orgChart1"/>
    <dgm:cxn modelId="{0DBA50EE-2EF8-4DE1-9BC5-A95BAFAF9ED2}" type="presParOf" srcId="{15FF2506-34EC-43A4-960C-C1459520F56D}" destId="{3FE8FDE8-8A85-4EC9-BBDF-5765C6392CDD}" srcOrd="0" destOrd="0" presId="urn:microsoft.com/office/officeart/2005/8/layout/orgChart1"/>
    <dgm:cxn modelId="{3454AAC3-93BB-4B54-9554-BF69DC78E3CE}" type="presParOf" srcId="{3FE8FDE8-8A85-4EC9-BBDF-5765C6392CDD}" destId="{0CD6DF76-C19B-4C10-8AC8-C2C25F53C445}" srcOrd="0" destOrd="0" presId="urn:microsoft.com/office/officeart/2005/8/layout/orgChart1"/>
    <dgm:cxn modelId="{7BB45BBC-71AC-4EFD-A024-8F380D28BF42}" type="presParOf" srcId="{3FE8FDE8-8A85-4EC9-BBDF-5765C6392CDD}" destId="{EEC7DF3F-1BF2-4343-B773-21313A619C0C}" srcOrd="1" destOrd="0" presId="urn:microsoft.com/office/officeart/2005/8/layout/orgChart1"/>
    <dgm:cxn modelId="{45C2C7A0-E2CB-463A-BD7B-B5EA9EFA8B70}" type="presParOf" srcId="{15FF2506-34EC-43A4-960C-C1459520F56D}" destId="{AD897E93-EA8B-4499-AB29-CBBBB35FD45E}" srcOrd="1" destOrd="0" presId="urn:microsoft.com/office/officeart/2005/8/layout/orgChart1"/>
    <dgm:cxn modelId="{23A42622-132F-44FF-B5DA-4BDC203F6528}" type="presParOf" srcId="{AD897E93-EA8B-4499-AB29-CBBBB35FD45E}" destId="{42C2AD72-E457-4806-A8F2-E7E7C6B4726E}" srcOrd="0" destOrd="0" presId="urn:microsoft.com/office/officeart/2005/8/layout/orgChart1"/>
    <dgm:cxn modelId="{D646F340-2857-4379-A829-EC33E22D5A97}" type="presParOf" srcId="{AD897E93-EA8B-4499-AB29-CBBBB35FD45E}" destId="{1034B07F-10CF-4D8E-BE64-362BA73ECFF4}" srcOrd="1" destOrd="0" presId="urn:microsoft.com/office/officeart/2005/8/layout/orgChart1"/>
    <dgm:cxn modelId="{D0C3EB8D-384E-407A-857B-579E2D857071}" type="presParOf" srcId="{1034B07F-10CF-4D8E-BE64-362BA73ECFF4}" destId="{5E74C86D-1FFB-40A3-9026-882DB05788A4}" srcOrd="0" destOrd="0" presId="urn:microsoft.com/office/officeart/2005/8/layout/orgChart1"/>
    <dgm:cxn modelId="{D1250D84-9909-413E-BE83-E115C76FADD2}" type="presParOf" srcId="{5E74C86D-1FFB-40A3-9026-882DB05788A4}" destId="{0D4378B5-9A5F-49FE-A423-6FD3B7AE9CBF}" srcOrd="0" destOrd="0" presId="urn:microsoft.com/office/officeart/2005/8/layout/orgChart1"/>
    <dgm:cxn modelId="{1703D250-3EB0-4023-9133-966814DF4438}" type="presParOf" srcId="{5E74C86D-1FFB-40A3-9026-882DB05788A4}" destId="{415DCB1C-EEE7-4BC7-B61C-BA24C4862AE4}" srcOrd="1" destOrd="0" presId="urn:microsoft.com/office/officeart/2005/8/layout/orgChart1"/>
    <dgm:cxn modelId="{607BB8D8-D04C-4E82-A0EA-707277F37361}" type="presParOf" srcId="{1034B07F-10CF-4D8E-BE64-362BA73ECFF4}" destId="{3C503959-1892-4D38-8E74-9AF4E7265334}" srcOrd="1" destOrd="0" presId="urn:microsoft.com/office/officeart/2005/8/layout/orgChart1"/>
    <dgm:cxn modelId="{51B52EBA-344B-4AC9-B055-E1E1007DADE0}" type="presParOf" srcId="{1034B07F-10CF-4D8E-BE64-362BA73ECFF4}" destId="{9C0704EB-AAB4-4774-9AF1-F179BE70D696}" srcOrd="2" destOrd="0" presId="urn:microsoft.com/office/officeart/2005/8/layout/orgChart1"/>
    <dgm:cxn modelId="{7E6A0B09-1FD0-4D6A-A773-11156F21693F}" type="presParOf" srcId="{AD897E93-EA8B-4499-AB29-CBBBB35FD45E}" destId="{6AFC07E4-1304-424A-BB2A-74A69F9B948B}" srcOrd="2" destOrd="0" presId="urn:microsoft.com/office/officeart/2005/8/layout/orgChart1"/>
    <dgm:cxn modelId="{32DE99ED-9573-45E3-8B94-A3D05F1C1855}" type="presParOf" srcId="{AD897E93-EA8B-4499-AB29-CBBBB35FD45E}" destId="{BD373E06-B47B-4C1E-9214-BBF578116FB2}" srcOrd="3" destOrd="0" presId="urn:microsoft.com/office/officeart/2005/8/layout/orgChart1"/>
    <dgm:cxn modelId="{72CB3D03-3810-46B7-9107-DABB134D05B6}" type="presParOf" srcId="{BD373E06-B47B-4C1E-9214-BBF578116FB2}" destId="{B14481C8-8AE4-4739-953A-0120DCD9F884}" srcOrd="0" destOrd="0" presId="urn:microsoft.com/office/officeart/2005/8/layout/orgChart1"/>
    <dgm:cxn modelId="{360629E8-19FF-4D00-B8D9-B904184E637A}" type="presParOf" srcId="{B14481C8-8AE4-4739-953A-0120DCD9F884}" destId="{2FADD01B-BB7E-4EE3-B1B1-7183A6DCE7E6}" srcOrd="0" destOrd="0" presId="urn:microsoft.com/office/officeart/2005/8/layout/orgChart1"/>
    <dgm:cxn modelId="{86412176-2352-44AE-94FD-D5CEE8DB7968}" type="presParOf" srcId="{B14481C8-8AE4-4739-953A-0120DCD9F884}" destId="{237CE508-4354-4A2B-B0DE-10EAB6E59FBF}" srcOrd="1" destOrd="0" presId="urn:microsoft.com/office/officeart/2005/8/layout/orgChart1"/>
    <dgm:cxn modelId="{9D4F395E-3422-4F97-AD73-E7C84BD5BB8E}" type="presParOf" srcId="{BD373E06-B47B-4C1E-9214-BBF578116FB2}" destId="{DBDD4D70-93AF-415D-B8BB-A351A85E3565}" srcOrd="1" destOrd="0" presId="urn:microsoft.com/office/officeart/2005/8/layout/orgChart1"/>
    <dgm:cxn modelId="{8F30B27D-005A-47EF-A6AC-107EDB48DE84}" type="presParOf" srcId="{BD373E06-B47B-4C1E-9214-BBF578116FB2}" destId="{8EF5D8DF-86DA-476A-BD1B-7EDBFD02B6E7}" srcOrd="2" destOrd="0" presId="urn:microsoft.com/office/officeart/2005/8/layout/orgChart1"/>
    <dgm:cxn modelId="{09668724-BDAE-4AB8-A9D4-284E0ABF5198}" type="presParOf" srcId="{AD897E93-EA8B-4499-AB29-CBBBB35FD45E}" destId="{B475A553-0725-4A00-8184-468F033CC547}" srcOrd="4" destOrd="0" presId="urn:microsoft.com/office/officeart/2005/8/layout/orgChart1"/>
    <dgm:cxn modelId="{F2E4EB73-51F5-4317-8654-5D8422459E9A}" type="presParOf" srcId="{AD897E93-EA8B-4499-AB29-CBBBB35FD45E}" destId="{FAF55831-A5FE-47A6-80CE-8077EE977C49}" srcOrd="5" destOrd="0" presId="urn:microsoft.com/office/officeart/2005/8/layout/orgChart1"/>
    <dgm:cxn modelId="{F3C99B03-E985-4B8A-BE2B-F5335BD134C0}" type="presParOf" srcId="{FAF55831-A5FE-47A6-80CE-8077EE977C49}" destId="{BF021B2E-18A1-4261-8BE4-4DEA87A05D40}" srcOrd="0" destOrd="0" presId="urn:microsoft.com/office/officeart/2005/8/layout/orgChart1"/>
    <dgm:cxn modelId="{3B4FE722-D173-48BD-A8F5-9AD2BA480E51}" type="presParOf" srcId="{BF021B2E-18A1-4261-8BE4-4DEA87A05D40}" destId="{442EFC83-4F06-4F3A-9681-DA59842CF610}" srcOrd="0" destOrd="0" presId="urn:microsoft.com/office/officeart/2005/8/layout/orgChart1"/>
    <dgm:cxn modelId="{8525AA70-A7FC-4CEC-8EF3-1AF06D6619A9}" type="presParOf" srcId="{BF021B2E-18A1-4261-8BE4-4DEA87A05D40}" destId="{5AC3F4AD-CAA9-4D2B-BD31-1D780FC6EB1D}" srcOrd="1" destOrd="0" presId="urn:microsoft.com/office/officeart/2005/8/layout/orgChart1"/>
    <dgm:cxn modelId="{B540FC19-2A74-4C41-BDBD-02A5063D71D9}" type="presParOf" srcId="{FAF55831-A5FE-47A6-80CE-8077EE977C49}" destId="{7BB0EF9C-0919-4E15-8F1D-737CD9DC4173}" srcOrd="1" destOrd="0" presId="urn:microsoft.com/office/officeart/2005/8/layout/orgChart1"/>
    <dgm:cxn modelId="{164A78EC-7356-4426-8B2A-5835B5765B87}" type="presParOf" srcId="{FAF55831-A5FE-47A6-80CE-8077EE977C49}" destId="{F3F63E56-33C2-41AA-9E30-09BE9A1BC2C0}" srcOrd="2" destOrd="0" presId="urn:microsoft.com/office/officeart/2005/8/layout/orgChart1"/>
    <dgm:cxn modelId="{3C6C416E-5321-4C42-9167-90567D99E2DC}" type="presParOf" srcId="{AD897E93-EA8B-4499-AB29-CBBBB35FD45E}" destId="{2602BF8A-15B0-4B62-93AF-C6EC30969B8F}" srcOrd="6" destOrd="0" presId="urn:microsoft.com/office/officeart/2005/8/layout/orgChart1"/>
    <dgm:cxn modelId="{A05E9B3A-689D-42B8-A794-ADC43D0671AA}" type="presParOf" srcId="{AD897E93-EA8B-4499-AB29-CBBBB35FD45E}" destId="{0AC0EE1E-6367-4916-B2DC-45AA2871395A}" srcOrd="7" destOrd="0" presId="urn:microsoft.com/office/officeart/2005/8/layout/orgChart1"/>
    <dgm:cxn modelId="{7A77DBFC-F776-4BC7-B28E-F09118B90780}" type="presParOf" srcId="{0AC0EE1E-6367-4916-B2DC-45AA2871395A}" destId="{6086702A-FEE8-44BD-985A-62D3A90C35F3}" srcOrd="0" destOrd="0" presId="urn:microsoft.com/office/officeart/2005/8/layout/orgChart1"/>
    <dgm:cxn modelId="{BBAB72AD-4BF5-41A6-BB3A-CBA0EAB1C1E8}" type="presParOf" srcId="{6086702A-FEE8-44BD-985A-62D3A90C35F3}" destId="{B892986F-22EC-4422-9AE3-C6395F598271}" srcOrd="0" destOrd="0" presId="urn:microsoft.com/office/officeart/2005/8/layout/orgChart1"/>
    <dgm:cxn modelId="{40BC6D75-ADF4-4250-9632-A5D88FBCD13B}" type="presParOf" srcId="{6086702A-FEE8-44BD-985A-62D3A90C35F3}" destId="{3A129327-C385-4DF1-843F-09624550C6E7}" srcOrd="1" destOrd="0" presId="urn:microsoft.com/office/officeart/2005/8/layout/orgChart1"/>
    <dgm:cxn modelId="{E4F06AD4-E5D2-4D6D-9644-D58BB02FC938}" type="presParOf" srcId="{0AC0EE1E-6367-4916-B2DC-45AA2871395A}" destId="{126C45E2-7A4E-460B-90AA-1BEE9E14F845}" srcOrd="1" destOrd="0" presId="urn:microsoft.com/office/officeart/2005/8/layout/orgChart1"/>
    <dgm:cxn modelId="{3A274095-AAA6-4011-B366-85CC63891F2F}" type="presParOf" srcId="{0AC0EE1E-6367-4916-B2DC-45AA2871395A}" destId="{714AC31C-FBA6-4E7E-972A-F19108A77B9F}" srcOrd="2" destOrd="0" presId="urn:microsoft.com/office/officeart/2005/8/layout/orgChart1"/>
    <dgm:cxn modelId="{C26B2C3B-77A9-4AEA-BC3D-2B39B9AD721A}" type="presParOf" srcId="{15FF2506-34EC-43A4-960C-C1459520F56D}" destId="{F826A12D-ADBF-4256-A64F-567C6A51D145}" srcOrd="2" destOrd="0" presId="urn:microsoft.com/office/officeart/2005/8/layout/orgChart1"/>
    <dgm:cxn modelId="{9B7F4602-F21D-44B1-B8D1-522B15011A48}" type="presParOf" srcId="{BFB36A12-7647-45C0-988E-CACB7B06E735}" destId="{EE11DCE0-4A54-4BF0-9DE5-A46F882EB960}" srcOrd="4" destOrd="0" presId="urn:microsoft.com/office/officeart/2005/8/layout/orgChart1"/>
    <dgm:cxn modelId="{96937F9F-9433-43E0-9C54-8E00555C2DD5}" type="presParOf" srcId="{BFB36A12-7647-45C0-988E-CACB7B06E735}" destId="{B9DCA542-5A08-4936-BBDD-5166AF04E2EA}" srcOrd="5" destOrd="0" presId="urn:microsoft.com/office/officeart/2005/8/layout/orgChart1"/>
    <dgm:cxn modelId="{5F3C4387-2692-43E8-A948-55C4778C18EF}" type="presParOf" srcId="{B9DCA542-5A08-4936-BBDD-5166AF04E2EA}" destId="{19392A0E-FAA4-449B-ACCD-9E24C1009A51}" srcOrd="0" destOrd="0" presId="urn:microsoft.com/office/officeart/2005/8/layout/orgChart1"/>
    <dgm:cxn modelId="{9EEBA281-B6C1-4410-AFCE-83F54B199A48}" type="presParOf" srcId="{19392A0E-FAA4-449B-ACCD-9E24C1009A51}" destId="{E272B04A-7714-487A-A065-854EA5FD1F6D}" srcOrd="0" destOrd="0" presId="urn:microsoft.com/office/officeart/2005/8/layout/orgChart1"/>
    <dgm:cxn modelId="{20028AAA-0A9B-4E7B-9408-39D973DA1E80}" type="presParOf" srcId="{19392A0E-FAA4-449B-ACCD-9E24C1009A51}" destId="{16145081-A295-44D5-8760-BC342339882D}" srcOrd="1" destOrd="0" presId="urn:microsoft.com/office/officeart/2005/8/layout/orgChart1"/>
    <dgm:cxn modelId="{2C427F6F-CDB3-4115-AA8A-7B387DDA7BD1}" type="presParOf" srcId="{B9DCA542-5A08-4936-BBDD-5166AF04E2EA}" destId="{AD173769-7B34-478D-9101-8E12E1090BDB}" srcOrd="1" destOrd="0" presId="urn:microsoft.com/office/officeart/2005/8/layout/orgChart1"/>
    <dgm:cxn modelId="{131DAB53-A2FA-4AAC-AA16-FF64E2C1DE91}" type="presParOf" srcId="{AD173769-7B34-478D-9101-8E12E1090BDB}" destId="{F3C8EC0C-316E-4A3D-9BCA-26D80F5B7EC9}" srcOrd="0" destOrd="0" presId="urn:microsoft.com/office/officeart/2005/8/layout/orgChart1"/>
    <dgm:cxn modelId="{CAD3F6D3-7CD0-41EB-9B44-2DFEBA3399D9}" type="presParOf" srcId="{AD173769-7B34-478D-9101-8E12E1090BDB}" destId="{3D07A124-6B8A-4DD5-9306-A33B91F53036}" srcOrd="1" destOrd="0" presId="urn:microsoft.com/office/officeart/2005/8/layout/orgChart1"/>
    <dgm:cxn modelId="{4492C76C-136A-4C06-A340-5C31D6A817E4}" type="presParOf" srcId="{3D07A124-6B8A-4DD5-9306-A33B91F53036}" destId="{BEF6E41C-808D-49B6-BA4E-CF99274B9C51}" srcOrd="0" destOrd="0" presId="urn:microsoft.com/office/officeart/2005/8/layout/orgChart1"/>
    <dgm:cxn modelId="{B5FA215E-2691-48C0-8588-1C557A4ADACB}" type="presParOf" srcId="{BEF6E41C-808D-49B6-BA4E-CF99274B9C51}" destId="{C24DE934-FD27-4894-B282-1522E9AF06F4}" srcOrd="0" destOrd="0" presId="urn:microsoft.com/office/officeart/2005/8/layout/orgChart1"/>
    <dgm:cxn modelId="{A5E74809-C936-4511-9A00-AF7AFD7CBA4D}" type="presParOf" srcId="{BEF6E41C-808D-49B6-BA4E-CF99274B9C51}" destId="{E4336CD3-DEA6-4ECB-8E70-237CD0F51897}" srcOrd="1" destOrd="0" presId="urn:microsoft.com/office/officeart/2005/8/layout/orgChart1"/>
    <dgm:cxn modelId="{71CB824F-15FC-4CD2-B96A-FF310F50B810}" type="presParOf" srcId="{3D07A124-6B8A-4DD5-9306-A33B91F53036}" destId="{BC03BAA1-AB4F-47DC-B5CA-40675D1C7829}" srcOrd="1" destOrd="0" presId="urn:microsoft.com/office/officeart/2005/8/layout/orgChart1"/>
    <dgm:cxn modelId="{DAFB270F-3CD4-4459-B17C-4622A15795CB}" type="presParOf" srcId="{3D07A124-6B8A-4DD5-9306-A33B91F53036}" destId="{1EFD5044-B75B-4AE5-B6FC-07747282658F}" srcOrd="2" destOrd="0" presId="urn:microsoft.com/office/officeart/2005/8/layout/orgChart1"/>
    <dgm:cxn modelId="{8CD6A5AD-5567-4E29-9E7B-4DE5F6A39280}" type="presParOf" srcId="{AD173769-7B34-478D-9101-8E12E1090BDB}" destId="{7B2EFD94-32A3-45A2-A0EB-05F550D2BA94}" srcOrd="2" destOrd="0" presId="urn:microsoft.com/office/officeart/2005/8/layout/orgChart1"/>
    <dgm:cxn modelId="{C0B5702F-341A-4944-93E1-3A5A9FE20ACC}" type="presParOf" srcId="{AD173769-7B34-478D-9101-8E12E1090BDB}" destId="{B1A0CAE4-9B02-4F73-B39E-C5992ABB0134}" srcOrd="3" destOrd="0" presId="urn:microsoft.com/office/officeart/2005/8/layout/orgChart1"/>
    <dgm:cxn modelId="{E2551379-F81E-42C7-9B2A-3740B5D53039}" type="presParOf" srcId="{B1A0CAE4-9B02-4F73-B39E-C5992ABB0134}" destId="{6026E0C7-C265-4EFE-A120-D17D43F06F06}" srcOrd="0" destOrd="0" presId="urn:microsoft.com/office/officeart/2005/8/layout/orgChart1"/>
    <dgm:cxn modelId="{45FDE8D6-E6C2-4FF1-B67C-BD0E35332E51}" type="presParOf" srcId="{6026E0C7-C265-4EFE-A120-D17D43F06F06}" destId="{09F75378-FA63-4BB4-BABD-56CC3C1F819C}" srcOrd="0" destOrd="0" presId="urn:microsoft.com/office/officeart/2005/8/layout/orgChart1"/>
    <dgm:cxn modelId="{0D6DF5EA-1D00-486D-9261-D7D7675C29E7}" type="presParOf" srcId="{6026E0C7-C265-4EFE-A120-D17D43F06F06}" destId="{EE0650C3-4030-4B3B-806F-65BA6727256B}" srcOrd="1" destOrd="0" presId="urn:microsoft.com/office/officeart/2005/8/layout/orgChart1"/>
    <dgm:cxn modelId="{021A101A-D1EE-49AE-A588-CCF7AABF7C9E}" type="presParOf" srcId="{B1A0CAE4-9B02-4F73-B39E-C5992ABB0134}" destId="{E0118D32-051D-4D41-B2D4-8A45F2B9C59F}" srcOrd="1" destOrd="0" presId="urn:microsoft.com/office/officeart/2005/8/layout/orgChart1"/>
    <dgm:cxn modelId="{97C4FE9D-6C81-41FE-885D-E74DD9B14C50}" type="presParOf" srcId="{B1A0CAE4-9B02-4F73-B39E-C5992ABB0134}" destId="{EDDEAAF1-8686-45A3-BB7E-F12B42693654}" srcOrd="2" destOrd="0" presId="urn:microsoft.com/office/officeart/2005/8/layout/orgChart1"/>
    <dgm:cxn modelId="{766BE6EA-7462-46C3-BBC0-D706D3B55A9B}" type="presParOf" srcId="{B9DCA542-5A08-4936-BBDD-5166AF04E2EA}" destId="{D6269326-8E70-426D-A9F3-86DF0D13C247}" srcOrd="2" destOrd="0" presId="urn:microsoft.com/office/officeart/2005/8/layout/orgChart1"/>
    <dgm:cxn modelId="{E94DCC26-63C8-445A-87A8-2C526C334E68}" type="presParOf" srcId="{BFB36A12-7647-45C0-988E-CACB7B06E735}" destId="{80E1C04D-0A84-49E3-86D8-02D1F57BFFC9}" srcOrd="6" destOrd="0" presId="urn:microsoft.com/office/officeart/2005/8/layout/orgChart1"/>
    <dgm:cxn modelId="{22839BEC-22BB-424C-BA1B-0E24E770FDB9}" type="presParOf" srcId="{BFB36A12-7647-45C0-988E-CACB7B06E735}" destId="{E2E26581-E8E7-42BB-9711-166BE0442DC8}" srcOrd="7" destOrd="0" presId="urn:microsoft.com/office/officeart/2005/8/layout/orgChart1"/>
    <dgm:cxn modelId="{EB97FEC5-DC9A-4553-ADEE-CE01619585A5}" type="presParOf" srcId="{E2E26581-E8E7-42BB-9711-166BE0442DC8}" destId="{48C7D581-0FE5-4F51-9B9A-CBF1CE748DFE}" srcOrd="0" destOrd="0" presId="urn:microsoft.com/office/officeart/2005/8/layout/orgChart1"/>
    <dgm:cxn modelId="{B8AFC1C8-F27C-4A03-B0F2-667FA549F565}" type="presParOf" srcId="{48C7D581-0FE5-4F51-9B9A-CBF1CE748DFE}" destId="{8869023E-77A5-4F19-988E-81ED06CB6A6D}" srcOrd="0" destOrd="0" presId="urn:microsoft.com/office/officeart/2005/8/layout/orgChart1"/>
    <dgm:cxn modelId="{C2CD5130-67AD-4B33-ABCA-AFF83E69A837}" type="presParOf" srcId="{48C7D581-0FE5-4F51-9B9A-CBF1CE748DFE}" destId="{DFD3252B-B232-434F-BB30-47C84EE66A0F}" srcOrd="1" destOrd="0" presId="urn:microsoft.com/office/officeart/2005/8/layout/orgChart1"/>
    <dgm:cxn modelId="{D30D2503-6FDB-4A0F-8B71-51A62E482AC9}" type="presParOf" srcId="{E2E26581-E8E7-42BB-9711-166BE0442DC8}" destId="{9B3AED84-F108-4B88-B480-3885DE772E0A}" srcOrd="1" destOrd="0" presId="urn:microsoft.com/office/officeart/2005/8/layout/orgChart1"/>
    <dgm:cxn modelId="{D54D0A9E-4756-4147-A468-4002D5F87893}" type="presParOf" srcId="{9B3AED84-F108-4B88-B480-3885DE772E0A}" destId="{CD82E329-0DB4-433F-880A-8D717F07B073}" srcOrd="0" destOrd="0" presId="urn:microsoft.com/office/officeart/2005/8/layout/orgChart1"/>
    <dgm:cxn modelId="{AB5C8E2A-09BA-43F2-9B68-04A328E4A545}" type="presParOf" srcId="{9B3AED84-F108-4B88-B480-3885DE772E0A}" destId="{707F347A-1BAB-4F51-B771-A8588F8A4556}" srcOrd="1" destOrd="0" presId="urn:microsoft.com/office/officeart/2005/8/layout/orgChart1"/>
    <dgm:cxn modelId="{D2C6CB36-88A9-4BB2-834C-E9EA6E454878}" type="presParOf" srcId="{707F347A-1BAB-4F51-B771-A8588F8A4556}" destId="{74903F45-129A-4440-8D65-4F000534D283}" srcOrd="0" destOrd="0" presId="urn:microsoft.com/office/officeart/2005/8/layout/orgChart1"/>
    <dgm:cxn modelId="{DE4C897A-90B5-4879-9A44-ABCB7269E5B0}" type="presParOf" srcId="{74903F45-129A-4440-8D65-4F000534D283}" destId="{87CA82AF-395C-4024-AD11-1AC6B50DDC13}" srcOrd="0" destOrd="0" presId="urn:microsoft.com/office/officeart/2005/8/layout/orgChart1"/>
    <dgm:cxn modelId="{8CFC81A6-65A1-48BF-89E9-413F018AE6E9}" type="presParOf" srcId="{74903F45-129A-4440-8D65-4F000534D283}" destId="{6E274B50-04B4-4964-A729-EE0D507D87CD}" srcOrd="1" destOrd="0" presId="urn:microsoft.com/office/officeart/2005/8/layout/orgChart1"/>
    <dgm:cxn modelId="{AC369050-93BD-4E35-9464-96940C4CEBC7}" type="presParOf" srcId="{707F347A-1BAB-4F51-B771-A8588F8A4556}" destId="{90DEB20B-EC33-4340-A97F-8FFC0D27E9FE}" srcOrd="1" destOrd="0" presId="urn:microsoft.com/office/officeart/2005/8/layout/orgChart1"/>
    <dgm:cxn modelId="{F7BB3223-51AF-456C-833E-D670E728E74F}" type="presParOf" srcId="{707F347A-1BAB-4F51-B771-A8588F8A4556}" destId="{87DBA703-BA69-4A16-8ACF-C98D7BDE4E14}" srcOrd="2" destOrd="0" presId="urn:microsoft.com/office/officeart/2005/8/layout/orgChart1"/>
    <dgm:cxn modelId="{410C2498-5F3A-47EC-9E26-D52E6EE18690}" type="presParOf" srcId="{9B3AED84-F108-4B88-B480-3885DE772E0A}" destId="{1BC13248-9953-4549-B361-D0BED68CE0B6}" srcOrd="2" destOrd="0" presId="urn:microsoft.com/office/officeart/2005/8/layout/orgChart1"/>
    <dgm:cxn modelId="{5C9DC516-3B6A-46E1-B517-68D16F17B250}" type="presParOf" srcId="{9B3AED84-F108-4B88-B480-3885DE772E0A}" destId="{7E954B59-8834-465F-B822-856C6845C967}" srcOrd="3" destOrd="0" presId="urn:microsoft.com/office/officeart/2005/8/layout/orgChart1"/>
    <dgm:cxn modelId="{616B5FC9-9FE3-4C88-B5EF-9275AEB138B7}" type="presParOf" srcId="{7E954B59-8834-465F-B822-856C6845C967}" destId="{EDBD8D8D-BC17-4554-AC4A-66024452A70A}" srcOrd="0" destOrd="0" presId="urn:microsoft.com/office/officeart/2005/8/layout/orgChart1"/>
    <dgm:cxn modelId="{0CE54BF8-08FD-46FF-A33B-1407405133A6}" type="presParOf" srcId="{EDBD8D8D-BC17-4554-AC4A-66024452A70A}" destId="{6A4D6B2C-B777-46F2-9A65-99C51FA53371}" srcOrd="0" destOrd="0" presId="urn:microsoft.com/office/officeart/2005/8/layout/orgChart1"/>
    <dgm:cxn modelId="{E8D1B532-C996-45DE-907F-4F88DC290851}" type="presParOf" srcId="{EDBD8D8D-BC17-4554-AC4A-66024452A70A}" destId="{40D6F954-B9F9-4C27-91F4-FED4D740D591}" srcOrd="1" destOrd="0" presId="urn:microsoft.com/office/officeart/2005/8/layout/orgChart1"/>
    <dgm:cxn modelId="{0A123EC8-8D03-4696-B6B2-E97AA79C28BD}" type="presParOf" srcId="{7E954B59-8834-465F-B822-856C6845C967}" destId="{8D8BFF41-E911-4DE6-B4A9-79AD35ABE22A}" srcOrd="1" destOrd="0" presId="urn:microsoft.com/office/officeart/2005/8/layout/orgChart1"/>
    <dgm:cxn modelId="{052BD490-AA30-46AB-8D07-6BE36F722E89}" type="presParOf" srcId="{7E954B59-8834-465F-B822-856C6845C967}" destId="{913358C4-26B1-4D4D-90B6-CE7CBDBA799E}" srcOrd="2" destOrd="0" presId="urn:microsoft.com/office/officeart/2005/8/layout/orgChart1"/>
    <dgm:cxn modelId="{023E8232-BD0C-4E2A-95B6-E9E65394277E}" type="presParOf" srcId="{9B3AED84-F108-4B88-B480-3885DE772E0A}" destId="{6EC2C414-03BD-4838-A1F6-4243FEB3F621}" srcOrd="4" destOrd="0" presId="urn:microsoft.com/office/officeart/2005/8/layout/orgChart1"/>
    <dgm:cxn modelId="{8044172E-C7D4-4978-B5A1-0AF5E596D7E9}" type="presParOf" srcId="{9B3AED84-F108-4B88-B480-3885DE772E0A}" destId="{E71F717A-878B-499C-B8C0-9B7FBAC48A11}" srcOrd="5" destOrd="0" presId="urn:microsoft.com/office/officeart/2005/8/layout/orgChart1"/>
    <dgm:cxn modelId="{95454B78-A34D-4907-8CB6-3D2CBC049C13}" type="presParOf" srcId="{E71F717A-878B-499C-B8C0-9B7FBAC48A11}" destId="{B8209AA2-98B5-4949-B68E-9EA0257EAD3F}" srcOrd="0" destOrd="0" presId="urn:microsoft.com/office/officeart/2005/8/layout/orgChart1"/>
    <dgm:cxn modelId="{69F46AC4-BC00-4E9D-AE7A-1C43AB9A1D79}" type="presParOf" srcId="{B8209AA2-98B5-4949-B68E-9EA0257EAD3F}" destId="{C9FCBB74-EC90-47FE-B736-61DF741D2E68}" srcOrd="0" destOrd="0" presId="urn:microsoft.com/office/officeart/2005/8/layout/orgChart1"/>
    <dgm:cxn modelId="{8BA21BCC-1C6C-493F-89AD-25E11379572E}" type="presParOf" srcId="{B8209AA2-98B5-4949-B68E-9EA0257EAD3F}" destId="{B9D97EDF-8EA8-46B9-9FBC-DE6D26E9A8C6}" srcOrd="1" destOrd="0" presId="urn:microsoft.com/office/officeart/2005/8/layout/orgChart1"/>
    <dgm:cxn modelId="{836437FB-05ED-473E-A6B0-C66D39DCE5BB}" type="presParOf" srcId="{E71F717A-878B-499C-B8C0-9B7FBAC48A11}" destId="{2634537E-EB10-4BA7-B73D-04FC06628E7A}" srcOrd="1" destOrd="0" presId="urn:microsoft.com/office/officeart/2005/8/layout/orgChart1"/>
    <dgm:cxn modelId="{D4F07F0B-8834-46D1-A04C-545E2C724B09}" type="presParOf" srcId="{E71F717A-878B-499C-B8C0-9B7FBAC48A11}" destId="{B27CE449-8ADA-486B-B5A1-BDD116C204AD}" srcOrd="2" destOrd="0" presId="urn:microsoft.com/office/officeart/2005/8/layout/orgChart1"/>
    <dgm:cxn modelId="{64D822CF-6A68-4B38-9791-8B5130A75BFF}" type="presParOf" srcId="{E2E26581-E8E7-42BB-9711-166BE0442DC8}" destId="{57C63275-77EA-4A8B-AAAE-D95495DE1CA4}" srcOrd="2" destOrd="0" presId="urn:microsoft.com/office/officeart/2005/8/layout/orgChart1"/>
    <dgm:cxn modelId="{94EC0787-3CF7-4B3E-91F3-E624975CDECD}" type="presParOf" srcId="{BFB36A12-7647-45C0-988E-CACB7B06E735}" destId="{FD65930B-B1C3-457D-99DD-45BD0AE530CB}" srcOrd="8" destOrd="0" presId="urn:microsoft.com/office/officeart/2005/8/layout/orgChart1"/>
    <dgm:cxn modelId="{3D4D9192-B8BA-4729-ACCB-DAAFA66F04BA}" type="presParOf" srcId="{BFB36A12-7647-45C0-988E-CACB7B06E735}" destId="{2339B689-B13B-4C63-B817-455FB3C554F3}" srcOrd="9" destOrd="0" presId="urn:microsoft.com/office/officeart/2005/8/layout/orgChart1"/>
    <dgm:cxn modelId="{96AD4073-6E1D-4A55-A627-7DEC6CA0F24F}" type="presParOf" srcId="{2339B689-B13B-4C63-B817-455FB3C554F3}" destId="{AB11CE4A-AAE7-4C70-8C04-B4F70DFA9789}" srcOrd="0" destOrd="0" presId="urn:microsoft.com/office/officeart/2005/8/layout/orgChart1"/>
    <dgm:cxn modelId="{AE42E28A-05EA-42AD-884F-C91011F7FD2D}" type="presParOf" srcId="{AB11CE4A-AAE7-4C70-8C04-B4F70DFA9789}" destId="{455700FF-3387-4DB0-966E-85EF451FAD67}" srcOrd="0" destOrd="0" presId="urn:microsoft.com/office/officeart/2005/8/layout/orgChart1"/>
    <dgm:cxn modelId="{F3E836D7-3BCA-460C-A290-10C6E222256C}" type="presParOf" srcId="{AB11CE4A-AAE7-4C70-8C04-B4F70DFA9789}" destId="{557D7048-10F1-4F3B-9F70-8113E45E0BED}" srcOrd="1" destOrd="0" presId="urn:microsoft.com/office/officeart/2005/8/layout/orgChart1"/>
    <dgm:cxn modelId="{310480F5-4937-45CE-882D-5DA3AA96623B}" type="presParOf" srcId="{2339B689-B13B-4C63-B817-455FB3C554F3}" destId="{47F46E6B-C653-4887-97FB-9C23EABB9732}" srcOrd="1" destOrd="0" presId="urn:microsoft.com/office/officeart/2005/8/layout/orgChart1"/>
    <dgm:cxn modelId="{E904D9B2-AB90-4DA8-98B5-1B3AE2B6049D}" type="presParOf" srcId="{47F46E6B-C653-4887-97FB-9C23EABB9732}" destId="{E2DB11A4-D9F8-404C-8026-1F4686F0E8CF}" srcOrd="0" destOrd="0" presId="urn:microsoft.com/office/officeart/2005/8/layout/orgChart1"/>
    <dgm:cxn modelId="{EC31175A-1F08-484F-8E9C-269C9F8D036E}" type="presParOf" srcId="{47F46E6B-C653-4887-97FB-9C23EABB9732}" destId="{B457341B-B688-4A32-BE01-3AAF998D06C4}" srcOrd="1" destOrd="0" presId="urn:microsoft.com/office/officeart/2005/8/layout/orgChart1"/>
    <dgm:cxn modelId="{D6E2182A-DC54-44FC-832A-1ED138F3F9BC}" type="presParOf" srcId="{B457341B-B688-4A32-BE01-3AAF998D06C4}" destId="{2C11DE27-1C1C-4338-A66D-1B4FC7CC2F62}" srcOrd="0" destOrd="0" presId="urn:microsoft.com/office/officeart/2005/8/layout/orgChart1"/>
    <dgm:cxn modelId="{D7F0BE40-43C7-408E-A686-6CF5E89A143B}" type="presParOf" srcId="{2C11DE27-1C1C-4338-A66D-1B4FC7CC2F62}" destId="{E724117F-D3CE-4844-8880-C5E038147824}" srcOrd="0" destOrd="0" presId="urn:microsoft.com/office/officeart/2005/8/layout/orgChart1"/>
    <dgm:cxn modelId="{42F6A041-DC36-4208-BEA7-CC65384DD542}" type="presParOf" srcId="{2C11DE27-1C1C-4338-A66D-1B4FC7CC2F62}" destId="{C2BDA880-1C73-467B-A18B-BF195B93F112}" srcOrd="1" destOrd="0" presId="urn:microsoft.com/office/officeart/2005/8/layout/orgChart1"/>
    <dgm:cxn modelId="{4D4C7801-700A-4C70-ADAE-491A49CD560F}" type="presParOf" srcId="{B457341B-B688-4A32-BE01-3AAF998D06C4}" destId="{BBA268F6-E9FF-4BB1-A788-6C5F854E7979}" srcOrd="1" destOrd="0" presId="urn:microsoft.com/office/officeart/2005/8/layout/orgChart1"/>
    <dgm:cxn modelId="{99502B48-C667-44B2-A62F-2A28CA593566}" type="presParOf" srcId="{B457341B-B688-4A32-BE01-3AAF998D06C4}" destId="{E091ABE8-0BE2-4703-8612-FF46FA681EA4}" srcOrd="2" destOrd="0" presId="urn:microsoft.com/office/officeart/2005/8/layout/orgChart1"/>
    <dgm:cxn modelId="{AD6BF418-077A-4C53-86B9-5F89923AE210}" type="presParOf" srcId="{2339B689-B13B-4C63-B817-455FB3C554F3}" destId="{91DBFE5F-7928-4526-BE90-3B3143654394}" srcOrd="2" destOrd="0" presId="urn:microsoft.com/office/officeart/2005/8/layout/orgChart1"/>
    <dgm:cxn modelId="{7C4C8323-F172-4A3C-B278-90302864E5EB}" type="presParOf" srcId="{BFB36A12-7647-45C0-988E-CACB7B06E735}" destId="{1A226CEF-706B-474E-9923-F1BE066376E1}" srcOrd="10" destOrd="0" presId="urn:microsoft.com/office/officeart/2005/8/layout/orgChart1"/>
    <dgm:cxn modelId="{9FDB5381-C7E9-4073-B04F-E5032384DF2C}" type="presParOf" srcId="{BFB36A12-7647-45C0-988E-CACB7B06E735}" destId="{5FF0FC33-2524-411A-AFB7-2362EC4C0E2E}" srcOrd="11" destOrd="0" presId="urn:microsoft.com/office/officeart/2005/8/layout/orgChart1"/>
    <dgm:cxn modelId="{B8992F20-7FA5-4323-9D8D-8E4EE6070B85}" type="presParOf" srcId="{5FF0FC33-2524-411A-AFB7-2362EC4C0E2E}" destId="{E0236A90-F305-413D-8014-1F274365ADC2}" srcOrd="0" destOrd="0" presId="urn:microsoft.com/office/officeart/2005/8/layout/orgChart1"/>
    <dgm:cxn modelId="{69546088-7943-4D0F-9BFC-53F0309A68BF}" type="presParOf" srcId="{E0236A90-F305-413D-8014-1F274365ADC2}" destId="{A0ECCDC3-E4EF-4E84-892D-374308F7D8BD}" srcOrd="0" destOrd="0" presId="urn:microsoft.com/office/officeart/2005/8/layout/orgChart1"/>
    <dgm:cxn modelId="{2CBB83DC-F3AF-415F-8DFC-07551F07AA68}" type="presParOf" srcId="{E0236A90-F305-413D-8014-1F274365ADC2}" destId="{C96C5BB3-0506-4B16-B89A-AAF3222C1008}" srcOrd="1" destOrd="0" presId="urn:microsoft.com/office/officeart/2005/8/layout/orgChart1"/>
    <dgm:cxn modelId="{E7150BDA-0D52-4135-B90F-9FBD731119A4}" type="presParOf" srcId="{5FF0FC33-2524-411A-AFB7-2362EC4C0E2E}" destId="{4D570FCA-A581-4AB6-A966-1C1E913CC33A}" srcOrd="1" destOrd="0" presId="urn:microsoft.com/office/officeart/2005/8/layout/orgChart1"/>
    <dgm:cxn modelId="{572F87F3-CA62-42EB-9834-7D6C2E9E7127}" type="presParOf" srcId="{4D570FCA-A581-4AB6-A966-1C1E913CC33A}" destId="{EA67E5D3-8121-4B7F-BF5B-217305F685F5}" srcOrd="0" destOrd="0" presId="urn:microsoft.com/office/officeart/2005/8/layout/orgChart1"/>
    <dgm:cxn modelId="{609F8D83-1810-4B44-9428-8344538FEFE5}" type="presParOf" srcId="{4D570FCA-A581-4AB6-A966-1C1E913CC33A}" destId="{6B42AC58-58AC-4740-B1A8-DF0086D8BD3D}" srcOrd="1" destOrd="0" presId="urn:microsoft.com/office/officeart/2005/8/layout/orgChart1"/>
    <dgm:cxn modelId="{27CA1BF1-4876-4831-8C21-5C3192A7231D}" type="presParOf" srcId="{6B42AC58-58AC-4740-B1A8-DF0086D8BD3D}" destId="{1E38D0C0-30DA-4BC6-A955-170686C20241}" srcOrd="0" destOrd="0" presId="urn:microsoft.com/office/officeart/2005/8/layout/orgChart1"/>
    <dgm:cxn modelId="{CF7D988F-53E9-4525-89A3-1EB86261566C}" type="presParOf" srcId="{1E38D0C0-30DA-4BC6-A955-170686C20241}" destId="{A08D622D-C1FA-4362-B220-2B8CED2BE6B4}" srcOrd="0" destOrd="0" presId="urn:microsoft.com/office/officeart/2005/8/layout/orgChart1"/>
    <dgm:cxn modelId="{861BC7E4-1F88-451F-8559-5AFC60B7F0C4}" type="presParOf" srcId="{1E38D0C0-30DA-4BC6-A955-170686C20241}" destId="{81835D98-326E-4A56-A6E2-FE11C26851F6}" srcOrd="1" destOrd="0" presId="urn:microsoft.com/office/officeart/2005/8/layout/orgChart1"/>
    <dgm:cxn modelId="{61D55A76-DE09-4257-B6E7-A9E346299709}" type="presParOf" srcId="{6B42AC58-58AC-4740-B1A8-DF0086D8BD3D}" destId="{FD9A9C04-4D9D-4282-82EF-58DB45A87C20}" srcOrd="1" destOrd="0" presId="urn:microsoft.com/office/officeart/2005/8/layout/orgChart1"/>
    <dgm:cxn modelId="{478ADAEA-B025-4603-B428-E1D28BBFE2B3}" type="presParOf" srcId="{6B42AC58-58AC-4740-B1A8-DF0086D8BD3D}" destId="{AD2F0A50-F97B-47F0-A795-24B142116037}" srcOrd="2" destOrd="0" presId="urn:microsoft.com/office/officeart/2005/8/layout/orgChart1"/>
    <dgm:cxn modelId="{1838490D-E6F9-4C85-A0BB-6D47EC25C2CD}" type="presParOf" srcId="{4D570FCA-A581-4AB6-A966-1C1E913CC33A}" destId="{A79268F4-360A-4197-9BA7-5EC83A6BFA1C}" srcOrd="2" destOrd="0" presId="urn:microsoft.com/office/officeart/2005/8/layout/orgChart1"/>
    <dgm:cxn modelId="{B43E98D1-4CAD-4B1D-9EAF-3531E46E9C53}" type="presParOf" srcId="{4D570FCA-A581-4AB6-A966-1C1E913CC33A}" destId="{050598EF-0DFD-482D-B53E-6263A0222283}" srcOrd="3" destOrd="0" presId="urn:microsoft.com/office/officeart/2005/8/layout/orgChart1"/>
    <dgm:cxn modelId="{BD66C68B-775E-4873-ABC2-F21A22EFE727}" type="presParOf" srcId="{050598EF-0DFD-482D-B53E-6263A0222283}" destId="{E9D1DC7C-CABB-42DD-9C5D-1BC213649507}" srcOrd="0" destOrd="0" presId="urn:microsoft.com/office/officeart/2005/8/layout/orgChart1"/>
    <dgm:cxn modelId="{E92C6A23-71CC-4126-8A37-076540D0B98A}" type="presParOf" srcId="{E9D1DC7C-CABB-42DD-9C5D-1BC213649507}" destId="{A18D2C35-2D93-4A05-9127-41B9170430B0}" srcOrd="0" destOrd="0" presId="urn:microsoft.com/office/officeart/2005/8/layout/orgChart1"/>
    <dgm:cxn modelId="{35B6AF1B-0957-4DF1-8E6B-F78E12C1F525}" type="presParOf" srcId="{E9D1DC7C-CABB-42DD-9C5D-1BC213649507}" destId="{5859CC2F-38C1-4449-B72D-A212C7250303}" srcOrd="1" destOrd="0" presId="urn:microsoft.com/office/officeart/2005/8/layout/orgChart1"/>
    <dgm:cxn modelId="{72482677-807A-46CB-87E3-4100CBA17483}" type="presParOf" srcId="{050598EF-0DFD-482D-B53E-6263A0222283}" destId="{628BADF4-8A39-48B5-AF46-C926D2FC4A63}" srcOrd="1" destOrd="0" presId="urn:microsoft.com/office/officeart/2005/8/layout/orgChart1"/>
    <dgm:cxn modelId="{54161E15-3944-4B9D-8B51-A411C0DDBCCC}" type="presParOf" srcId="{050598EF-0DFD-482D-B53E-6263A0222283}" destId="{ADA8C5B7-A14D-4442-BA24-2D254550944E}" srcOrd="2" destOrd="0" presId="urn:microsoft.com/office/officeart/2005/8/layout/orgChart1"/>
    <dgm:cxn modelId="{0C774022-EA86-4572-BDAF-5923650A634A}" type="presParOf" srcId="{5FF0FC33-2524-411A-AFB7-2362EC4C0E2E}" destId="{AC73E2E4-BF18-4CD9-AABF-761600CF7685}" srcOrd="2" destOrd="0" presId="urn:microsoft.com/office/officeart/2005/8/layout/orgChart1"/>
    <dgm:cxn modelId="{D28867E0-4D88-4364-8296-E6041D34455B}" type="presParOf" srcId="{46DBC199-7014-4151-ADB1-3F939BF0B33F}" destId="{7DA614ED-CDE5-4DF4-8F40-7B2FBC649F1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268F4-360A-4197-9BA7-5EC83A6BFA1C}">
      <dsp:nvSpPr>
        <dsp:cNvPr id="0" name=""/>
        <dsp:cNvSpPr/>
      </dsp:nvSpPr>
      <dsp:spPr>
        <a:xfrm>
          <a:off x="8856010" y="1756933"/>
          <a:ext cx="215892" cy="1683962"/>
        </a:xfrm>
        <a:custGeom>
          <a:avLst/>
          <a:gdLst/>
          <a:ahLst/>
          <a:cxnLst/>
          <a:rect l="0" t="0" r="0" b="0"/>
          <a:pathLst>
            <a:path>
              <a:moveTo>
                <a:pt x="0" y="0"/>
              </a:moveTo>
              <a:lnTo>
                <a:pt x="0" y="1683962"/>
              </a:lnTo>
              <a:lnTo>
                <a:pt x="215892" y="1683962"/>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67E5D3-8121-4B7F-BF5B-217305F685F5}">
      <dsp:nvSpPr>
        <dsp:cNvPr id="0" name=""/>
        <dsp:cNvSpPr/>
      </dsp:nvSpPr>
      <dsp:spPr>
        <a:xfrm>
          <a:off x="8856010" y="1756933"/>
          <a:ext cx="215892" cy="662070"/>
        </a:xfrm>
        <a:custGeom>
          <a:avLst/>
          <a:gdLst/>
          <a:ahLst/>
          <a:cxnLst/>
          <a:rect l="0" t="0" r="0" b="0"/>
          <a:pathLst>
            <a:path>
              <a:moveTo>
                <a:pt x="0" y="0"/>
              </a:moveTo>
              <a:lnTo>
                <a:pt x="0" y="662070"/>
              </a:lnTo>
              <a:lnTo>
                <a:pt x="215892" y="66207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226CEF-706B-474E-9923-F1BE066376E1}">
      <dsp:nvSpPr>
        <dsp:cNvPr id="0" name=""/>
        <dsp:cNvSpPr/>
      </dsp:nvSpPr>
      <dsp:spPr>
        <a:xfrm>
          <a:off x="5077889" y="742425"/>
          <a:ext cx="4353834" cy="294866"/>
        </a:xfrm>
        <a:custGeom>
          <a:avLst/>
          <a:gdLst/>
          <a:ahLst/>
          <a:cxnLst/>
          <a:rect l="0" t="0" r="0" b="0"/>
          <a:pathLst>
            <a:path>
              <a:moveTo>
                <a:pt x="0" y="0"/>
              </a:moveTo>
              <a:lnTo>
                <a:pt x="0" y="143741"/>
              </a:lnTo>
              <a:lnTo>
                <a:pt x="4353834" y="143741"/>
              </a:lnTo>
              <a:lnTo>
                <a:pt x="4353834" y="2948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DB11A4-D9F8-404C-8026-1F4686F0E8CF}">
      <dsp:nvSpPr>
        <dsp:cNvPr id="0" name=""/>
        <dsp:cNvSpPr/>
      </dsp:nvSpPr>
      <dsp:spPr>
        <a:xfrm>
          <a:off x="7114476" y="1756933"/>
          <a:ext cx="215892" cy="662070"/>
        </a:xfrm>
        <a:custGeom>
          <a:avLst/>
          <a:gdLst/>
          <a:ahLst/>
          <a:cxnLst/>
          <a:rect l="0" t="0" r="0" b="0"/>
          <a:pathLst>
            <a:path>
              <a:moveTo>
                <a:pt x="0" y="0"/>
              </a:moveTo>
              <a:lnTo>
                <a:pt x="0" y="662070"/>
              </a:lnTo>
              <a:lnTo>
                <a:pt x="215892" y="66207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65930B-B1C3-457D-99DD-45BD0AE530CB}">
      <dsp:nvSpPr>
        <dsp:cNvPr id="0" name=""/>
        <dsp:cNvSpPr/>
      </dsp:nvSpPr>
      <dsp:spPr>
        <a:xfrm>
          <a:off x="5077889" y="742425"/>
          <a:ext cx="2612300" cy="294866"/>
        </a:xfrm>
        <a:custGeom>
          <a:avLst/>
          <a:gdLst/>
          <a:ahLst/>
          <a:cxnLst/>
          <a:rect l="0" t="0" r="0" b="0"/>
          <a:pathLst>
            <a:path>
              <a:moveTo>
                <a:pt x="0" y="0"/>
              </a:moveTo>
              <a:lnTo>
                <a:pt x="0" y="143741"/>
              </a:lnTo>
              <a:lnTo>
                <a:pt x="2612300" y="143741"/>
              </a:lnTo>
              <a:lnTo>
                <a:pt x="2612300" y="2948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C2C414-03BD-4838-A1F6-4243FEB3F621}">
      <dsp:nvSpPr>
        <dsp:cNvPr id="0" name=""/>
        <dsp:cNvSpPr/>
      </dsp:nvSpPr>
      <dsp:spPr>
        <a:xfrm>
          <a:off x="5372942" y="1756933"/>
          <a:ext cx="215892" cy="2705854"/>
        </a:xfrm>
        <a:custGeom>
          <a:avLst/>
          <a:gdLst/>
          <a:ahLst/>
          <a:cxnLst/>
          <a:rect l="0" t="0" r="0" b="0"/>
          <a:pathLst>
            <a:path>
              <a:moveTo>
                <a:pt x="0" y="0"/>
              </a:moveTo>
              <a:lnTo>
                <a:pt x="0" y="2705854"/>
              </a:lnTo>
              <a:lnTo>
                <a:pt x="215892" y="270585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C13248-9953-4549-B361-D0BED68CE0B6}">
      <dsp:nvSpPr>
        <dsp:cNvPr id="0" name=""/>
        <dsp:cNvSpPr/>
      </dsp:nvSpPr>
      <dsp:spPr>
        <a:xfrm>
          <a:off x="5372942" y="1756933"/>
          <a:ext cx="215892" cy="1683962"/>
        </a:xfrm>
        <a:custGeom>
          <a:avLst/>
          <a:gdLst/>
          <a:ahLst/>
          <a:cxnLst/>
          <a:rect l="0" t="0" r="0" b="0"/>
          <a:pathLst>
            <a:path>
              <a:moveTo>
                <a:pt x="0" y="0"/>
              </a:moveTo>
              <a:lnTo>
                <a:pt x="0" y="1683962"/>
              </a:lnTo>
              <a:lnTo>
                <a:pt x="215892" y="1683962"/>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82E329-0DB4-433F-880A-8D717F07B073}">
      <dsp:nvSpPr>
        <dsp:cNvPr id="0" name=""/>
        <dsp:cNvSpPr/>
      </dsp:nvSpPr>
      <dsp:spPr>
        <a:xfrm>
          <a:off x="5372942" y="1756933"/>
          <a:ext cx="215892" cy="662070"/>
        </a:xfrm>
        <a:custGeom>
          <a:avLst/>
          <a:gdLst/>
          <a:ahLst/>
          <a:cxnLst/>
          <a:rect l="0" t="0" r="0" b="0"/>
          <a:pathLst>
            <a:path>
              <a:moveTo>
                <a:pt x="0" y="0"/>
              </a:moveTo>
              <a:lnTo>
                <a:pt x="0" y="662070"/>
              </a:lnTo>
              <a:lnTo>
                <a:pt x="215892" y="66207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E1C04D-0A84-49E3-86D8-02D1F57BFFC9}">
      <dsp:nvSpPr>
        <dsp:cNvPr id="0" name=""/>
        <dsp:cNvSpPr/>
      </dsp:nvSpPr>
      <dsp:spPr>
        <a:xfrm>
          <a:off x="5077889" y="742425"/>
          <a:ext cx="870766" cy="294866"/>
        </a:xfrm>
        <a:custGeom>
          <a:avLst/>
          <a:gdLst/>
          <a:ahLst/>
          <a:cxnLst/>
          <a:rect l="0" t="0" r="0" b="0"/>
          <a:pathLst>
            <a:path>
              <a:moveTo>
                <a:pt x="0" y="0"/>
              </a:moveTo>
              <a:lnTo>
                <a:pt x="0" y="143741"/>
              </a:lnTo>
              <a:lnTo>
                <a:pt x="870766" y="143741"/>
              </a:lnTo>
              <a:lnTo>
                <a:pt x="870766" y="2948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2EFD94-32A3-45A2-A0EB-05F550D2BA94}">
      <dsp:nvSpPr>
        <dsp:cNvPr id="0" name=""/>
        <dsp:cNvSpPr/>
      </dsp:nvSpPr>
      <dsp:spPr>
        <a:xfrm>
          <a:off x="3631408" y="1756933"/>
          <a:ext cx="215892" cy="1683962"/>
        </a:xfrm>
        <a:custGeom>
          <a:avLst/>
          <a:gdLst/>
          <a:ahLst/>
          <a:cxnLst/>
          <a:rect l="0" t="0" r="0" b="0"/>
          <a:pathLst>
            <a:path>
              <a:moveTo>
                <a:pt x="0" y="0"/>
              </a:moveTo>
              <a:lnTo>
                <a:pt x="0" y="1683962"/>
              </a:lnTo>
              <a:lnTo>
                <a:pt x="215892" y="1683962"/>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C8EC0C-316E-4A3D-9BCA-26D80F5B7EC9}">
      <dsp:nvSpPr>
        <dsp:cNvPr id="0" name=""/>
        <dsp:cNvSpPr/>
      </dsp:nvSpPr>
      <dsp:spPr>
        <a:xfrm>
          <a:off x="3631408" y="1756933"/>
          <a:ext cx="215892" cy="662070"/>
        </a:xfrm>
        <a:custGeom>
          <a:avLst/>
          <a:gdLst/>
          <a:ahLst/>
          <a:cxnLst/>
          <a:rect l="0" t="0" r="0" b="0"/>
          <a:pathLst>
            <a:path>
              <a:moveTo>
                <a:pt x="0" y="0"/>
              </a:moveTo>
              <a:lnTo>
                <a:pt x="0" y="662070"/>
              </a:lnTo>
              <a:lnTo>
                <a:pt x="215892" y="66207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11DCE0-4A54-4BF0-9DE5-A46F882EB960}">
      <dsp:nvSpPr>
        <dsp:cNvPr id="0" name=""/>
        <dsp:cNvSpPr/>
      </dsp:nvSpPr>
      <dsp:spPr>
        <a:xfrm>
          <a:off x="4207122" y="742425"/>
          <a:ext cx="870766" cy="294866"/>
        </a:xfrm>
        <a:custGeom>
          <a:avLst/>
          <a:gdLst/>
          <a:ahLst/>
          <a:cxnLst/>
          <a:rect l="0" t="0" r="0" b="0"/>
          <a:pathLst>
            <a:path>
              <a:moveTo>
                <a:pt x="870766" y="0"/>
              </a:moveTo>
              <a:lnTo>
                <a:pt x="870766" y="143741"/>
              </a:lnTo>
              <a:lnTo>
                <a:pt x="0" y="143741"/>
              </a:lnTo>
              <a:lnTo>
                <a:pt x="0" y="2948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02BF8A-15B0-4B62-93AF-C6EC30969B8F}">
      <dsp:nvSpPr>
        <dsp:cNvPr id="0" name=""/>
        <dsp:cNvSpPr/>
      </dsp:nvSpPr>
      <dsp:spPr>
        <a:xfrm>
          <a:off x="1889874" y="1756933"/>
          <a:ext cx="215892" cy="3727746"/>
        </a:xfrm>
        <a:custGeom>
          <a:avLst/>
          <a:gdLst/>
          <a:ahLst/>
          <a:cxnLst/>
          <a:rect l="0" t="0" r="0" b="0"/>
          <a:pathLst>
            <a:path>
              <a:moveTo>
                <a:pt x="0" y="0"/>
              </a:moveTo>
              <a:lnTo>
                <a:pt x="0" y="3727746"/>
              </a:lnTo>
              <a:lnTo>
                <a:pt x="215892" y="3727746"/>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75A553-0725-4A00-8184-468F033CC547}">
      <dsp:nvSpPr>
        <dsp:cNvPr id="0" name=""/>
        <dsp:cNvSpPr/>
      </dsp:nvSpPr>
      <dsp:spPr>
        <a:xfrm>
          <a:off x="1889874" y="1756933"/>
          <a:ext cx="215892" cy="2705854"/>
        </a:xfrm>
        <a:custGeom>
          <a:avLst/>
          <a:gdLst/>
          <a:ahLst/>
          <a:cxnLst/>
          <a:rect l="0" t="0" r="0" b="0"/>
          <a:pathLst>
            <a:path>
              <a:moveTo>
                <a:pt x="0" y="0"/>
              </a:moveTo>
              <a:lnTo>
                <a:pt x="0" y="2705854"/>
              </a:lnTo>
              <a:lnTo>
                <a:pt x="215892" y="270585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FC07E4-1304-424A-BB2A-74A69F9B948B}">
      <dsp:nvSpPr>
        <dsp:cNvPr id="0" name=""/>
        <dsp:cNvSpPr/>
      </dsp:nvSpPr>
      <dsp:spPr>
        <a:xfrm>
          <a:off x="1889874" y="1756933"/>
          <a:ext cx="215892" cy="1683962"/>
        </a:xfrm>
        <a:custGeom>
          <a:avLst/>
          <a:gdLst/>
          <a:ahLst/>
          <a:cxnLst/>
          <a:rect l="0" t="0" r="0" b="0"/>
          <a:pathLst>
            <a:path>
              <a:moveTo>
                <a:pt x="0" y="0"/>
              </a:moveTo>
              <a:lnTo>
                <a:pt x="0" y="1683962"/>
              </a:lnTo>
              <a:lnTo>
                <a:pt x="215892" y="1683962"/>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C2AD72-E457-4806-A8F2-E7E7C6B4726E}">
      <dsp:nvSpPr>
        <dsp:cNvPr id="0" name=""/>
        <dsp:cNvSpPr/>
      </dsp:nvSpPr>
      <dsp:spPr>
        <a:xfrm>
          <a:off x="1889874" y="1756933"/>
          <a:ext cx="215892" cy="662070"/>
        </a:xfrm>
        <a:custGeom>
          <a:avLst/>
          <a:gdLst/>
          <a:ahLst/>
          <a:cxnLst/>
          <a:rect l="0" t="0" r="0" b="0"/>
          <a:pathLst>
            <a:path>
              <a:moveTo>
                <a:pt x="0" y="0"/>
              </a:moveTo>
              <a:lnTo>
                <a:pt x="0" y="662070"/>
              </a:lnTo>
              <a:lnTo>
                <a:pt x="215892" y="66207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045AD8-829D-46D4-90DE-6523080B4758}">
      <dsp:nvSpPr>
        <dsp:cNvPr id="0" name=""/>
        <dsp:cNvSpPr/>
      </dsp:nvSpPr>
      <dsp:spPr>
        <a:xfrm>
          <a:off x="2465588" y="742425"/>
          <a:ext cx="2612300" cy="294866"/>
        </a:xfrm>
        <a:custGeom>
          <a:avLst/>
          <a:gdLst/>
          <a:ahLst/>
          <a:cxnLst/>
          <a:rect l="0" t="0" r="0" b="0"/>
          <a:pathLst>
            <a:path>
              <a:moveTo>
                <a:pt x="2612300" y="0"/>
              </a:moveTo>
              <a:lnTo>
                <a:pt x="2612300" y="143741"/>
              </a:lnTo>
              <a:lnTo>
                <a:pt x="0" y="143741"/>
              </a:lnTo>
              <a:lnTo>
                <a:pt x="0" y="2948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870CB5-E358-4775-9FC9-FF6FEEAC2EFD}">
      <dsp:nvSpPr>
        <dsp:cNvPr id="0" name=""/>
        <dsp:cNvSpPr/>
      </dsp:nvSpPr>
      <dsp:spPr>
        <a:xfrm>
          <a:off x="148340" y="1756933"/>
          <a:ext cx="215892" cy="2705854"/>
        </a:xfrm>
        <a:custGeom>
          <a:avLst/>
          <a:gdLst/>
          <a:ahLst/>
          <a:cxnLst/>
          <a:rect l="0" t="0" r="0" b="0"/>
          <a:pathLst>
            <a:path>
              <a:moveTo>
                <a:pt x="0" y="0"/>
              </a:moveTo>
              <a:lnTo>
                <a:pt x="0" y="2705854"/>
              </a:lnTo>
              <a:lnTo>
                <a:pt x="215892" y="270585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DBACAD-43E1-4EF1-B821-E7B85B5F2392}">
      <dsp:nvSpPr>
        <dsp:cNvPr id="0" name=""/>
        <dsp:cNvSpPr/>
      </dsp:nvSpPr>
      <dsp:spPr>
        <a:xfrm>
          <a:off x="148340" y="1756933"/>
          <a:ext cx="215892" cy="1683962"/>
        </a:xfrm>
        <a:custGeom>
          <a:avLst/>
          <a:gdLst/>
          <a:ahLst/>
          <a:cxnLst/>
          <a:rect l="0" t="0" r="0" b="0"/>
          <a:pathLst>
            <a:path>
              <a:moveTo>
                <a:pt x="0" y="0"/>
              </a:moveTo>
              <a:lnTo>
                <a:pt x="0" y="1683962"/>
              </a:lnTo>
              <a:lnTo>
                <a:pt x="215892" y="1683962"/>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FC4392-71D8-44A1-9767-FCF0A3931225}">
      <dsp:nvSpPr>
        <dsp:cNvPr id="0" name=""/>
        <dsp:cNvSpPr/>
      </dsp:nvSpPr>
      <dsp:spPr>
        <a:xfrm>
          <a:off x="148340" y="1756933"/>
          <a:ext cx="215892" cy="662070"/>
        </a:xfrm>
        <a:custGeom>
          <a:avLst/>
          <a:gdLst/>
          <a:ahLst/>
          <a:cxnLst/>
          <a:rect l="0" t="0" r="0" b="0"/>
          <a:pathLst>
            <a:path>
              <a:moveTo>
                <a:pt x="0" y="0"/>
              </a:moveTo>
              <a:lnTo>
                <a:pt x="0" y="662070"/>
              </a:lnTo>
              <a:lnTo>
                <a:pt x="215892" y="66207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6FCAC0-A692-4A5F-9782-2E586CDF0DD9}">
      <dsp:nvSpPr>
        <dsp:cNvPr id="0" name=""/>
        <dsp:cNvSpPr/>
      </dsp:nvSpPr>
      <dsp:spPr>
        <a:xfrm>
          <a:off x="724054" y="742425"/>
          <a:ext cx="4353834" cy="294866"/>
        </a:xfrm>
        <a:custGeom>
          <a:avLst/>
          <a:gdLst/>
          <a:ahLst/>
          <a:cxnLst/>
          <a:rect l="0" t="0" r="0" b="0"/>
          <a:pathLst>
            <a:path>
              <a:moveTo>
                <a:pt x="4353834" y="0"/>
              </a:moveTo>
              <a:lnTo>
                <a:pt x="4353834" y="143741"/>
              </a:lnTo>
              <a:lnTo>
                <a:pt x="0" y="143741"/>
              </a:lnTo>
              <a:lnTo>
                <a:pt x="0" y="2948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92D4A3-46B1-44B8-B928-33CDF7EA4CDC}">
      <dsp:nvSpPr>
        <dsp:cNvPr id="0" name=""/>
        <dsp:cNvSpPr/>
      </dsp:nvSpPr>
      <dsp:spPr>
        <a:xfrm>
          <a:off x="4358247" y="22783"/>
          <a:ext cx="1439284" cy="71964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Artificial Intelligence </a:t>
          </a:r>
        </a:p>
      </dsp:txBody>
      <dsp:txXfrm>
        <a:off x="4358247" y="22783"/>
        <a:ext cx="1439284" cy="719642"/>
      </dsp:txXfrm>
    </dsp:sp>
    <dsp:sp modelId="{6C4E63FB-129F-4D48-827E-6D3F409F23F8}">
      <dsp:nvSpPr>
        <dsp:cNvPr id="0" name=""/>
        <dsp:cNvSpPr/>
      </dsp:nvSpPr>
      <dsp:spPr>
        <a:xfrm>
          <a:off x="4412" y="1037291"/>
          <a:ext cx="1439284" cy="71964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solidFill>
                <a:schemeClr val="tx1"/>
              </a:solidFill>
            </a:rPr>
            <a:t>Machine Learning</a:t>
          </a:r>
          <a:endParaRPr lang="en-US" sz="1500" b="1" kern="1200" dirty="0">
            <a:solidFill>
              <a:schemeClr val="tx1"/>
            </a:solidFill>
          </a:endParaRPr>
        </a:p>
      </dsp:txBody>
      <dsp:txXfrm>
        <a:off x="4412" y="1037291"/>
        <a:ext cx="1439284" cy="719642"/>
      </dsp:txXfrm>
    </dsp:sp>
    <dsp:sp modelId="{D7561DF7-F233-446D-84D7-7E067303A1DD}">
      <dsp:nvSpPr>
        <dsp:cNvPr id="0" name=""/>
        <dsp:cNvSpPr/>
      </dsp:nvSpPr>
      <dsp:spPr>
        <a:xfrm>
          <a:off x="364233" y="2059183"/>
          <a:ext cx="1439284" cy="7196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solidFill>
                <a:schemeClr val="tx1"/>
              </a:solidFill>
            </a:rPr>
            <a:t>Unsupervised</a:t>
          </a:r>
          <a:endParaRPr lang="en-US" sz="1500" b="1" kern="1200" dirty="0">
            <a:solidFill>
              <a:schemeClr val="tx1"/>
            </a:solidFill>
          </a:endParaRPr>
        </a:p>
      </dsp:txBody>
      <dsp:txXfrm>
        <a:off x="364233" y="2059183"/>
        <a:ext cx="1439284" cy="719642"/>
      </dsp:txXfrm>
    </dsp:sp>
    <dsp:sp modelId="{05CBC54A-E02C-4EBA-BE6E-57D91645C5B8}">
      <dsp:nvSpPr>
        <dsp:cNvPr id="0" name=""/>
        <dsp:cNvSpPr/>
      </dsp:nvSpPr>
      <dsp:spPr>
        <a:xfrm>
          <a:off x="364233" y="3081075"/>
          <a:ext cx="1439284" cy="7196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solidFill>
                <a:schemeClr val="tx1"/>
              </a:solidFill>
            </a:rPr>
            <a:t>Supervised/Semi-supervised</a:t>
          </a:r>
          <a:endParaRPr lang="en-US" sz="1500" b="1" kern="1200" dirty="0">
            <a:solidFill>
              <a:schemeClr val="tx1"/>
            </a:solidFill>
          </a:endParaRPr>
        </a:p>
      </dsp:txBody>
      <dsp:txXfrm>
        <a:off x="364233" y="3081075"/>
        <a:ext cx="1439284" cy="719642"/>
      </dsp:txXfrm>
    </dsp:sp>
    <dsp:sp modelId="{CA556DC8-5B26-4B52-8297-C70525B4B160}">
      <dsp:nvSpPr>
        <dsp:cNvPr id="0" name=""/>
        <dsp:cNvSpPr/>
      </dsp:nvSpPr>
      <dsp:spPr>
        <a:xfrm>
          <a:off x="364233" y="4102967"/>
          <a:ext cx="1439284" cy="7196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solidFill>
                <a:schemeClr val="tx1"/>
              </a:solidFill>
            </a:rPr>
            <a:t>Reinforcement</a:t>
          </a:r>
          <a:endParaRPr lang="en-US" sz="1500" b="1" kern="1200" dirty="0">
            <a:solidFill>
              <a:schemeClr val="tx1"/>
            </a:solidFill>
          </a:endParaRPr>
        </a:p>
      </dsp:txBody>
      <dsp:txXfrm>
        <a:off x="364233" y="4102967"/>
        <a:ext cx="1439284" cy="719642"/>
      </dsp:txXfrm>
    </dsp:sp>
    <dsp:sp modelId="{0CD6DF76-C19B-4C10-8AC8-C2C25F53C445}">
      <dsp:nvSpPr>
        <dsp:cNvPr id="0" name=""/>
        <dsp:cNvSpPr/>
      </dsp:nvSpPr>
      <dsp:spPr>
        <a:xfrm>
          <a:off x="1745946" y="1037291"/>
          <a:ext cx="1439284" cy="71964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solidFill>
                <a:schemeClr val="tx1"/>
              </a:solidFill>
            </a:rPr>
            <a:t>Natural Language Processing</a:t>
          </a:r>
          <a:endParaRPr lang="en-US" sz="1500" b="1" kern="1200" dirty="0">
            <a:solidFill>
              <a:schemeClr val="tx1"/>
            </a:solidFill>
          </a:endParaRPr>
        </a:p>
      </dsp:txBody>
      <dsp:txXfrm>
        <a:off x="1745946" y="1037291"/>
        <a:ext cx="1439284" cy="719642"/>
      </dsp:txXfrm>
    </dsp:sp>
    <dsp:sp modelId="{0D4378B5-9A5F-49FE-A423-6FD3B7AE9CBF}">
      <dsp:nvSpPr>
        <dsp:cNvPr id="0" name=""/>
        <dsp:cNvSpPr/>
      </dsp:nvSpPr>
      <dsp:spPr>
        <a:xfrm>
          <a:off x="2105767" y="2059183"/>
          <a:ext cx="1439284" cy="7196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solidFill>
                <a:schemeClr val="tx1"/>
              </a:solidFill>
            </a:rPr>
            <a:t>Information extraction</a:t>
          </a:r>
          <a:endParaRPr lang="en-US" sz="1500" b="1" kern="1200" dirty="0">
            <a:solidFill>
              <a:schemeClr val="tx1"/>
            </a:solidFill>
          </a:endParaRPr>
        </a:p>
      </dsp:txBody>
      <dsp:txXfrm>
        <a:off x="2105767" y="2059183"/>
        <a:ext cx="1439284" cy="719642"/>
      </dsp:txXfrm>
    </dsp:sp>
    <dsp:sp modelId="{2FADD01B-BB7E-4EE3-B1B1-7183A6DCE7E6}">
      <dsp:nvSpPr>
        <dsp:cNvPr id="0" name=""/>
        <dsp:cNvSpPr/>
      </dsp:nvSpPr>
      <dsp:spPr>
        <a:xfrm>
          <a:off x="2105767" y="3081075"/>
          <a:ext cx="1439284" cy="7196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solidFill>
                <a:schemeClr val="tx1"/>
              </a:solidFill>
            </a:rPr>
            <a:t>Speech processing</a:t>
          </a:r>
          <a:endParaRPr lang="en-US" sz="1500" b="1" kern="1200" dirty="0">
            <a:solidFill>
              <a:schemeClr val="tx1"/>
            </a:solidFill>
          </a:endParaRPr>
        </a:p>
      </dsp:txBody>
      <dsp:txXfrm>
        <a:off x="2105767" y="3081075"/>
        <a:ext cx="1439284" cy="719642"/>
      </dsp:txXfrm>
    </dsp:sp>
    <dsp:sp modelId="{442EFC83-4F06-4F3A-9681-DA59842CF610}">
      <dsp:nvSpPr>
        <dsp:cNvPr id="0" name=""/>
        <dsp:cNvSpPr/>
      </dsp:nvSpPr>
      <dsp:spPr>
        <a:xfrm>
          <a:off x="2105767" y="4102967"/>
          <a:ext cx="1439284" cy="7196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solidFill>
                <a:schemeClr val="tx1"/>
              </a:solidFill>
            </a:rPr>
            <a:t>Translation</a:t>
          </a:r>
          <a:endParaRPr lang="en-US" sz="1500" b="1" kern="1200" dirty="0">
            <a:solidFill>
              <a:schemeClr val="tx1"/>
            </a:solidFill>
          </a:endParaRPr>
        </a:p>
      </dsp:txBody>
      <dsp:txXfrm>
        <a:off x="2105767" y="4102967"/>
        <a:ext cx="1439284" cy="719642"/>
      </dsp:txXfrm>
    </dsp:sp>
    <dsp:sp modelId="{B892986F-22EC-4422-9AE3-C6395F598271}">
      <dsp:nvSpPr>
        <dsp:cNvPr id="0" name=""/>
        <dsp:cNvSpPr/>
      </dsp:nvSpPr>
      <dsp:spPr>
        <a:xfrm>
          <a:off x="2105767" y="5124858"/>
          <a:ext cx="1439284" cy="7196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Classification, Clustering</a:t>
          </a:r>
        </a:p>
      </dsp:txBody>
      <dsp:txXfrm>
        <a:off x="2105767" y="5124858"/>
        <a:ext cx="1439284" cy="719642"/>
      </dsp:txXfrm>
    </dsp:sp>
    <dsp:sp modelId="{E272B04A-7714-487A-A065-854EA5FD1F6D}">
      <dsp:nvSpPr>
        <dsp:cNvPr id="0" name=""/>
        <dsp:cNvSpPr/>
      </dsp:nvSpPr>
      <dsp:spPr>
        <a:xfrm>
          <a:off x="3487480" y="1037291"/>
          <a:ext cx="1439284" cy="71964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solidFill>
                <a:schemeClr val="tx1"/>
              </a:solidFill>
            </a:rPr>
            <a:t>Expert Systems</a:t>
          </a:r>
          <a:endParaRPr lang="en-US" sz="1500" b="1" kern="1200" dirty="0">
            <a:solidFill>
              <a:schemeClr val="tx1"/>
            </a:solidFill>
          </a:endParaRPr>
        </a:p>
      </dsp:txBody>
      <dsp:txXfrm>
        <a:off x="3487480" y="1037291"/>
        <a:ext cx="1439284" cy="719642"/>
      </dsp:txXfrm>
    </dsp:sp>
    <dsp:sp modelId="{C24DE934-FD27-4894-B282-1522E9AF06F4}">
      <dsp:nvSpPr>
        <dsp:cNvPr id="0" name=""/>
        <dsp:cNvSpPr/>
      </dsp:nvSpPr>
      <dsp:spPr>
        <a:xfrm>
          <a:off x="3847301" y="2059183"/>
          <a:ext cx="1439284" cy="7196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solidFill>
                <a:schemeClr val="tx1"/>
              </a:solidFill>
            </a:rPr>
            <a:t>Inference Engine</a:t>
          </a:r>
          <a:endParaRPr lang="en-US" sz="1500" b="1" kern="1200" dirty="0">
            <a:solidFill>
              <a:schemeClr val="tx1"/>
            </a:solidFill>
          </a:endParaRPr>
        </a:p>
      </dsp:txBody>
      <dsp:txXfrm>
        <a:off x="3847301" y="2059183"/>
        <a:ext cx="1439284" cy="719642"/>
      </dsp:txXfrm>
    </dsp:sp>
    <dsp:sp modelId="{09F75378-FA63-4BB4-BABD-56CC3C1F819C}">
      <dsp:nvSpPr>
        <dsp:cNvPr id="0" name=""/>
        <dsp:cNvSpPr/>
      </dsp:nvSpPr>
      <dsp:spPr>
        <a:xfrm>
          <a:off x="3847301" y="3081075"/>
          <a:ext cx="1439284" cy="7196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solidFill>
                <a:schemeClr val="tx1"/>
              </a:solidFill>
            </a:rPr>
            <a:t>Knowledge Base</a:t>
          </a:r>
          <a:endParaRPr lang="en-US" sz="1500" b="1" kern="1200" dirty="0">
            <a:solidFill>
              <a:schemeClr val="tx1"/>
            </a:solidFill>
          </a:endParaRPr>
        </a:p>
      </dsp:txBody>
      <dsp:txXfrm>
        <a:off x="3847301" y="3081075"/>
        <a:ext cx="1439284" cy="719642"/>
      </dsp:txXfrm>
    </dsp:sp>
    <dsp:sp modelId="{8869023E-77A5-4F19-988E-81ED06CB6A6D}">
      <dsp:nvSpPr>
        <dsp:cNvPr id="0" name=""/>
        <dsp:cNvSpPr/>
      </dsp:nvSpPr>
      <dsp:spPr>
        <a:xfrm>
          <a:off x="5229014" y="1037291"/>
          <a:ext cx="1439284" cy="71964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solidFill>
                <a:schemeClr val="tx1"/>
              </a:solidFill>
            </a:rPr>
            <a:t>Automated Planning, Scheduling</a:t>
          </a:r>
          <a:endParaRPr lang="en-US" sz="1500" b="1" kern="1200" dirty="0">
            <a:solidFill>
              <a:schemeClr val="tx1"/>
            </a:solidFill>
          </a:endParaRPr>
        </a:p>
      </dsp:txBody>
      <dsp:txXfrm>
        <a:off x="5229014" y="1037291"/>
        <a:ext cx="1439284" cy="719642"/>
      </dsp:txXfrm>
    </dsp:sp>
    <dsp:sp modelId="{87CA82AF-395C-4024-AD11-1AC6B50DDC13}">
      <dsp:nvSpPr>
        <dsp:cNvPr id="0" name=""/>
        <dsp:cNvSpPr/>
      </dsp:nvSpPr>
      <dsp:spPr>
        <a:xfrm>
          <a:off x="5588835" y="2059183"/>
          <a:ext cx="1439284" cy="7196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solidFill>
                <a:schemeClr val="tx1"/>
              </a:solidFill>
            </a:rPr>
            <a:t>Solving problems by searching</a:t>
          </a:r>
          <a:endParaRPr lang="en-US" sz="1500" b="1" kern="1200" dirty="0">
            <a:solidFill>
              <a:schemeClr val="tx1"/>
            </a:solidFill>
          </a:endParaRPr>
        </a:p>
      </dsp:txBody>
      <dsp:txXfrm>
        <a:off x="5588835" y="2059183"/>
        <a:ext cx="1439284" cy="719642"/>
      </dsp:txXfrm>
    </dsp:sp>
    <dsp:sp modelId="{6A4D6B2C-B777-46F2-9A65-99C51FA53371}">
      <dsp:nvSpPr>
        <dsp:cNvPr id="0" name=""/>
        <dsp:cNvSpPr/>
      </dsp:nvSpPr>
      <dsp:spPr>
        <a:xfrm>
          <a:off x="5588835" y="3081075"/>
          <a:ext cx="1439284" cy="7196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Constraint Satisfaction</a:t>
          </a:r>
        </a:p>
      </dsp:txBody>
      <dsp:txXfrm>
        <a:off x="5588835" y="3081075"/>
        <a:ext cx="1439284" cy="719642"/>
      </dsp:txXfrm>
    </dsp:sp>
    <dsp:sp modelId="{C9FCBB74-EC90-47FE-B736-61DF741D2E68}">
      <dsp:nvSpPr>
        <dsp:cNvPr id="0" name=""/>
        <dsp:cNvSpPr/>
      </dsp:nvSpPr>
      <dsp:spPr>
        <a:xfrm>
          <a:off x="5588835" y="4102967"/>
          <a:ext cx="1439284" cy="7196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a:t>
          </a:r>
        </a:p>
      </dsp:txBody>
      <dsp:txXfrm>
        <a:off x="5588835" y="4102967"/>
        <a:ext cx="1439284" cy="719642"/>
      </dsp:txXfrm>
    </dsp:sp>
    <dsp:sp modelId="{455700FF-3387-4DB0-966E-85EF451FAD67}">
      <dsp:nvSpPr>
        <dsp:cNvPr id="0" name=""/>
        <dsp:cNvSpPr/>
      </dsp:nvSpPr>
      <dsp:spPr>
        <a:xfrm>
          <a:off x="6970548" y="1037291"/>
          <a:ext cx="1439284" cy="71964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solidFill>
                <a:schemeClr val="tx1"/>
              </a:solidFill>
            </a:rPr>
            <a:t>Robotics</a:t>
          </a:r>
          <a:endParaRPr lang="en-US" sz="1500" b="1" kern="1200" dirty="0">
            <a:solidFill>
              <a:schemeClr val="tx1"/>
            </a:solidFill>
          </a:endParaRPr>
        </a:p>
      </dsp:txBody>
      <dsp:txXfrm>
        <a:off x="6970548" y="1037291"/>
        <a:ext cx="1439284" cy="719642"/>
      </dsp:txXfrm>
    </dsp:sp>
    <dsp:sp modelId="{E724117F-D3CE-4844-8880-C5E038147824}">
      <dsp:nvSpPr>
        <dsp:cNvPr id="0" name=""/>
        <dsp:cNvSpPr/>
      </dsp:nvSpPr>
      <dsp:spPr>
        <a:xfrm>
          <a:off x="7330369" y="2059183"/>
          <a:ext cx="1439284" cy="7196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solidFill>
                <a:schemeClr val="tx1"/>
              </a:solidFill>
            </a:rPr>
            <a:t>… </a:t>
          </a:r>
          <a:endParaRPr lang="en-US" sz="1500" b="1" kern="1200" dirty="0">
            <a:solidFill>
              <a:schemeClr val="tx1"/>
            </a:solidFill>
          </a:endParaRPr>
        </a:p>
      </dsp:txBody>
      <dsp:txXfrm>
        <a:off x="7330369" y="2059183"/>
        <a:ext cx="1439284" cy="719642"/>
      </dsp:txXfrm>
    </dsp:sp>
    <dsp:sp modelId="{A0ECCDC3-E4EF-4E84-892D-374308F7D8BD}">
      <dsp:nvSpPr>
        <dsp:cNvPr id="0" name=""/>
        <dsp:cNvSpPr/>
      </dsp:nvSpPr>
      <dsp:spPr>
        <a:xfrm>
          <a:off x="8712082" y="1037291"/>
          <a:ext cx="1439284" cy="71964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solidFill>
                <a:schemeClr val="tx1"/>
              </a:solidFill>
            </a:rPr>
            <a:t>Vision</a:t>
          </a:r>
          <a:endParaRPr lang="en-US" sz="1500" b="1" kern="1200" dirty="0">
            <a:solidFill>
              <a:schemeClr val="tx1"/>
            </a:solidFill>
          </a:endParaRPr>
        </a:p>
      </dsp:txBody>
      <dsp:txXfrm>
        <a:off x="8712082" y="1037291"/>
        <a:ext cx="1439284" cy="719642"/>
      </dsp:txXfrm>
    </dsp:sp>
    <dsp:sp modelId="{A08D622D-C1FA-4362-B220-2B8CED2BE6B4}">
      <dsp:nvSpPr>
        <dsp:cNvPr id="0" name=""/>
        <dsp:cNvSpPr/>
      </dsp:nvSpPr>
      <dsp:spPr>
        <a:xfrm>
          <a:off x="9071903" y="2059183"/>
          <a:ext cx="1439284" cy="7196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solidFill>
                <a:schemeClr val="tx1"/>
              </a:solidFill>
            </a:rPr>
            <a:t>Image recognition </a:t>
          </a:r>
          <a:endParaRPr lang="en-US" sz="1500" b="1" kern="1200" dirty="0">
            <a:solidFill>
              <a:schemeClr val="tx1"/>
            </a:solidFill>
          </a:endParaRPr>
        </a:p>
      </dsp:txBody>
      <dsp:txXfrm>
        <a:off x="9071903" y="2059183"/>
        <a:ext cx="1439284" cy="719642"/>
      </dsp:txXfrm>
    </dsp:sp>
    <dsp:sp modelId="{A18D2C35-2D93-4A05-9127-41B9170430B0}">
      <dsp:nvSpPr>
        <dsp:cNvPr id="0" name=""/>
        <dsp:cNvSpPr/>
      </dsp:nvSpPr>
      <dsp:spPr>
        <a:xfrm>
          <a:off x="9071903" y="3081075"/>
          <a:ext cx="1439284" cy="7196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solidFill>
                <a:schemeClr val="tx1"/>
              </a:solidFill>
            </a:rPr>
            <a:t>Machine vision</a:t>
          </a:r>
          <a:endParaRPr lang="en-US" sz="1500" b="1" kern="1200" dirty="0">
            <a:solidFill>
              <a:schemeClr val="tx1"/>
            </a:solidFill>
          </a:endParaRPr>
        </a:p>
      </dsp:txBody>
      <dsp:txXfrm>
        <a:off x="9071903" y="3081075"/>
        <a:ext cx="1439284" cy="71964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2E09DC-9859-4C0F-AF20-ADCA017C3817}" type="datetimeFigureOut">
              <a:rPr lang="en-US" smtClean="0"/>
              <a:t>8/28/2023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7F398-41C9-45CE-9D5B-1AC4CCB8B061}" type="slidenum">
              <a:rPr lang="en-US" smtClean="0"/>
              <a:t>‹#›</a:t>
            </a:fld>
            <a:endParaRPr lang="en-US"/>
          </a:p>
        </p:txBody>
      </p:sp>
    </p:spTree>
    <p:extLst>
      <p:ext uri="{BB962C8B-B14F-4D97-AF65-F5344CB8AC3E}">
        <p14:creationId xmlns:p14="http://schemas.microsoft.com/office/powerpoint/2010/main" val="4153948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Formal_logic"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en.wikipedia.org/wiki/Search_algorithm"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businessinsider.com/artificial-intelligence-ai-most-impressive-achievements-2017-3"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forbes.com/sites/bernardmarr/2019/11/11/13-mind-blowing-things-artificial-intelligence-can-already-do-today"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youtube.com/watch?v=oHtug8l1rtQ"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i.org/10.1017/S0140525X00005756"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en.wikipedia.org/wiki/Functionalism_(philosophy)" TargetMode="External"/><Relationship Id="rId4" Type="http://schemas.openxmlformats.org/officeDocument/2006/relationships/hyperlink" Target="https://en.wikipedia.org/wiki/Behaviouris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 </a:t>
            </a:r>
            <a:r>
              <a:rPr lang="en-US" dirty="0" err="1"/>
              <a:t>machina</a:t>
            </a:r>
            <a:endParaRPr lang="en-US" dirty="0"/>
          </a:p>
          <a:p>
            <a:r>
              <a:rPr lang="en-US" dirty="0"/>
              <a:t>Robot and Frank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A.I. Artificial Intelligence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Bicentennial man 1999</a:t>
            </a:r>
          </a:p>
          <a:p>
            <a:r>
              <a:rPr lang="en-US" dirty="0"/>
              <a:t>Terminator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Chappie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Robot</a:t>
            </a:r>
          </a:p>
          <a:p>
            <a:r>
              <a:rPr lang="en-US" dirty="0"/>
              <a:t>Wall e</a:t>
            </a:r>
          </a:p>
          <a:p>
            <a:r>
              <a:rPr lang="en-US" dirty="0"/>
              <a:t>Big Hero</a:t>
            </a:r>
          </a:p>
        </p:txBody>
      </p:sp>
      <p:sp>
        <p:nvSpPr>
          <p:cNvPr id="4" name="Slide Number Placeholder 3"/>
          <p:cNvSpPr>
            <a:spLocks noGrp="1"/>
          </p:cNvSpPr>
          <p:nvPr>
            <p:ph type="sldNum" sz="quarter" idx="5"/>
          </p:nvPr>
        </p:nvSpPr>
        <p:spPr/>
        <p:txBody>
          <a:bodyPr/>
          <a:lstStyle/>
          <a:p>
            <a:fld id="{9F47F398-41C9-45CE-9D5B-1AC4CCB8B061}" type="slidenum">
              <a:rPr lang="en-US" smtClean="0"/>
              <a:t>3</a:t>
            </a:fld>
            <a:endParaRPr lang="en-US"/>
          </a:p>
        </p:txBody>
      </p:sp>
    </p:spTree>
    <p:extLst>
      <p:ext uri="{BB962C8B-B14F-4D97-AF65-F5344CB8AC3E}">
        <p14:creationId xmlns:p14="http://schemas.microsoft.com/office/powerpoint/2010/main" val="146672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Symbolic AI:  collection of all methods in AI that are based on high-level "symbolic" (human-readable) representations of problems, logic and search.</a:t>
            </a:r>
          </a:p>
          <a:p>
            <a:endParaRPr lang="en-US" dirty="0"/>
          </a:p>
        </p:txBody>
      </p:sp>
      <p:sp>
        <p:nvSpPr>
          <p:cNvPr id="4" name="Slide Number Placeholder 3"/>
          <p:cNvSpPr>
            <a:spLocks noGrp="1"/>
          </p:cNvSpPr>
          <p:nvPr>
            <p:ph type="sldNum" sz="quarter" idx="5"/>
          </p:nvPr>
        </p:nvSpPr>
        <p:spPr/>
        <p:txBody>
          <a:bodyPr/>
          <a:lstStyle/>
          <a:p>
            <a:fld id="{9F47F398-41C9-45CE-9D5B-1AC4CCB8B061}" type="slidenum">
              <a:rPr lang="en-US" smtClean="0"/>
              <a:t>13</a:t>
            </a:fld>
            <a:endParaRPr lang="en-US"/>
          </a:p>
        </p:txBody>
      </p:sp>
    </p:spTree>
    <p:extLst>
      <p:ext uri="{BB962C8B-B14F-4D97-AF65-F5344CB8AC3E}">
        <p14:creationId xmlns:p14="http://schemas.microsoft.com/office/powerpoint/2010/main" val="2978830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Symbolic AI:  collection of all methods in AI that are based on high-level "symbolic" (human-readable) representations of problems, </a:t>
            </a:r>
            <a:r>
              <a:rPr lang="en-US" sz="1200" b="0" i="0" u="none" strike="noStrike" kern="1200" dirty="0">
                <a:solidFill>
                  <a:schemeClr val="tx1"/>
                </a:solidFill>
                <a:effectLst/>
                <a:latin typeface="+mn-lt"/>
                <a:ea typeface="+mn-ea"/>
                <a:cs typeface="+mn-cs"/>
                <a:hlinkClick r:id="rId3" tooltip="Formal logic"/>
              </a:rPr>
              <a:t>logic</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 tooltip="Search algorithm"/>
              </a:rPr>
              <a:t>search</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9F47F398-41C9-45CE-9D5B-1AC4CCB8B061}" type="slidenum">
              <a:rPr lang="en-US" smtClean="0"/>
              <a:t>14</a:t>
            </a:fld>
            <a:endParaRPr lang="en-US"/>
          </a:p>
        </p:txBody>
      </p:sp>
    </p:spTree>
    <p:extLst>
      <p:ext uri="{BB962C8B-B14F-4D97-AF65-F5344CB8AC3E}">
        <p14:creationId xmlns:p14="http://schemas.microsoft.com/office/powerpoint/2010/main" val="1322108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Sub symbolic AI: Sub-symbolic methods manage to approach intelligence without specific representations of knowledge.</a:t>
            </a:r>
          </a:p>
          <a:p>
            <a:r>
              <a:rPr lang="en-US" sz="1200" b="0" i="0" kern="1200" dirty="0">
                <a:solidFill>
                  <a:schemeClr val="tx1"/>
                </a:solidFill>
                <a:effectLst/>
                <a:latin typeface="+mn-lt"/>
                <a:ea typeface="+mn-ea"/>
                <a:cs typeface="+mn-cs"/>
              </a:rPr>
              <a:t>1996 Kasparov</a:t>
            </a:r>
          </a:p>
          <a:p>
            <a:r>
              <a:rPr lang="en-US" dirty="0"/>
              <a:t>http://content.time.com/time/subscriber/article/0,33009,984305-1,00.html </a:t>
            </a:r>
          </a:p>
          <a:p>
            <a:r>
              <a:rPr lang="en-US" dirty="0"/>
              <a:t>1997 Kasparov </a:t>
            </a:r>
          </a:p>
        </p:txBody>
      </p:sp>
      <p:sp>
        <p:nvSpPr>
          <p:cNvPr id="4" name="Slide Number Placeholder 3"/>
          <p:cNvSpPr>
            <a:spLocks noGrp="1"/>
          </p:cNvSpPr>
          <p:nvPr>
            <p:ph type="sldNum" sz="quarter" idx="5"/>
          </p:nvPr>
        </p:nvSpPr>
        <p:spPr/>
        <p:txBody>
          <a:bodyPr/>
          <a:lstStyle/>
          <a:p>
            <a:fld id="{9F47F398-41C9-45CE-9D5B-1AC4CCB8B061}" type="slidenum">
              <a:rPr lang="en-US" smtClean="0"/>
              <a:t>15</a:t>
            </a:fld>
            <a:endParaRPr lang="en-US"/>
          </a:p>
        </p:txBody>
      </p:sp>
    </p:spTree>
    <p:extLst>
      <p:ext uri="{BB962C8B-B14F-4D97-AF65-F5344CB8AC3E}">
        <p14:creationId xmlns:p14="http://schemas.microsoft.com/office/powerpoint/2010/main" val="2723798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https://www.businessinsider.com/artificial-intelligence-ai-most-impressive-achievements-2017-3</a:t>
            </a:r>
            <a:r>
              <a:rPr lang="en-US" dirty="0"/>
              <a:t> </a:t>
            </a:r>
          </a:p>
          <a:p>
            <a:endParaRPr lang="en-US" dirty="0"/>
          </a:p>
          <a:p>
            <a:r>
              <a:rPr lang="en-US" dirty="0">
                <a:hlinkClick r:id="rId4"/>
              </a:rPr>
              <a:t>https://www.forbes.com/sites/bernardmarr/2019/11/11/13-mind-blowing-things-artificial-intelligence-can-already-do-today</a:t>
            </a:r>
            <a:r>
              <a:rPr lang="en-US" dirty="0"/>
              <a:t> </a:t>
            </a:r>
          </a:p>
        </p:txBody>
      </p:sp>
      <p:sp>
        <p:nvSpPr>
          <p:cNvPr id="4" name="Slide Number Placeholder 3"/>
          <p:cNvSpPr>
            <a:spLocks noGrp="1"/>
          </p:cNvSpPr>
          <p:nvPr>
            <p:ph type="sldNum" sz="quarter" idx="5"/>
          </p:nvPr>
        </p:nvSpPr>
        <p:spPr/>
        <p:txBody>
          <a:bodyPr/>
          <a:lstStyle/>
          <a:p>
            <a:fld id="{9F47F398-41C9-45CE-9D5B-1AC4CCB8B061}" type="slidenum">
              <a:rPr lang="en-US" smtClean="0"/>
              <a:t>18</a:t>
            </a:fld>
            <a:endParaRPr lang="en-US"/>
          </a:p>
        </p:txBody>
      </p:sp>
    </p:spTree>
    <p:extLst>
      <p:ext uri="{BB962C8B-B14F-4D97-AF65-F5344CB8AC3E}">
        <p14:creationId xmlns:p14="http://schemas.microsoft.com/office/powerpoint/2010/main" val="2389670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https://www.cs.utah.edu/nlp/papers/talespin-ijcai77.pdf</a:t>
            </a:r>
          </a:p>
          <a:p>
            <a:r>
              <a:rPr lang="en-US" dirty="0"/>
              <a:t>1 – physically</a:t>
            </a:r>
            <a:r>
              <a:rPr lang="en-US" baseline="0" dirty="0"/>
              <a:t> wrong, shouldn’t eat beehive</a:t>
            </a:r>
          </a:p>
          <a:p>
            <a:r>
              <a:rPr lang="en-US" baseline="0" dirty="0"/>
              <a:t>2 – forgot that in drowning not the force is most important but the </a:t>
            </a:r>
            <a:r>
              <a:rPr lang="en-US" baseline="0" dirty="0" err="1"/>
              <a:t>drownee</a:t>
            </a:r>
            <a:endParaRPr lang="en-US" baseline="0" dirty="0"/>
          </a:p>
          <a:p>
            <a:r>
              <a:rPr lang="en-US" baseline="0" dirty="0"/>
              <a:t>3 – not physically wrong, not wrong in a language way, but wrong in the sense that it’s not aware of what is relevant to communicate and what is not</a:t>
            </a:r>
          </a:p>
          <a:p>
            <a:r>
              <a:rPr lang="en-US" dirty="0"/>
              <a:t>DEMO: try google assistant and/or Siri in class</a:t>
            </a:r>
          </a:p>
        </p:txBody>
      </p:sp>
      <p:sp>
        <p:nvSpPr>
          <p:cNvPr id="4" name="Slide Number Placeholder 3"/>
          <p:cNvSpPr>
            <a:spLocks noGrp="1"/>
          </p:cNvSpPr>
          <p:nvPr>
            <p:ph type="sldNum" sz="quarter" idx="5"/>
          </p:nvPr>
        </p:nvSpPr>
        <p:spPr/>
        <p:txBody>
          <a:bodyPr/>
          <a:lstStyle/>
          <a:p>
            <a:fld id="{9F47F398-41C9-45CE-9D5B-1AC4CCB8B061}" type="slidenum">
              <a:rPr lang="en-US" smtClean="0"/>
              <a:t>19</a:t>
            </a:fld>
            <a:endParaRPr lang="en-US"/>
          </a:p>
        </p:txBody>
      </p:sp>
    </p:spTree>
    <p:extLst>
      <p:ext uri="{BB962C8B-B14F-4D97-AF65-F5344CB8AC3E}">
        <p14:creationId xmlns:p14="http://schemas.microsoft.com/office/powerpoint/2010/main" val="2920650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FB, Google provide APIs for face/object detection</a:t>
            </a:r>
          </a:p>
          <a:p>
            <a:endParaRPr lang="en-US" dirty="0"/>
          </a:p>
        </p:txBody>
      </p:sp>
      <p:sp>
        <p:nvSpPr>
          <p:cNvPr id="4" name="Slide Number Placeholder 3"/>
          <p:cNvSpPr>
            <a:spLocks noGrp="1"/>
          </p:cNvSpPr>
          <p:nvPr>
            <p:ph type="sldNum" sz="quarter" idx="5"/>
          </p:nvPr>
        </p:nvSpPr>
        <p:spPr/>
        <p:txBody>
          <a:bodyPr/>
          <a:lstStyle/>
          <a:p>
            <a:fld id="{9F47F398-41C9-45CE-9D5B-1AC4CCB8B061}" type="slidenum">
              <a:rPr lang="en-US" smtClean="0"/>
              <a:t>21</a:t>
            </a:fld>
            <a:endParaRPr lang="en-US"/>
          </a:p>
        </p:txBody>
      </p:sp>
    </p:spTree>
    <p:extLst>
      <p:ext uri="{BB962C8B-B14F-4D97-AF65-F5344CB8AC3E}">
        <p14:creationId xmlns:p14="http://schemas.microsoft.com/office/powerpoint/2010/main" val="2235345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BostonDynamics</a:t>
            </a:r>
            <a:r>
              <a:rPr lang="en-US" dirty="0"/>
              <a:t> Atlas https://www.youtube.com/watch?v=LikxFZZO2sk </a:t>
            </a:r>
          </a:p>
          <a:p>
            <a:r>
              <a:rPr lang="en-US" dirty="0" err="1"/>
              <a:t>BakeBot</a:t>
            </a:r>
            <a:r>
              <a:rPr lang="en-US" dirty="0"/>
              <a:t> PR2 https://www.youtube.com/watch?v=CjJH1XSnVVY</a:t>
            </a:r>
          </a:p>
        </p:txBody>
      </p:sp>
      <p:sp>
        <p:nvSpPr>
          <p:cNvPr id="4" name="Slide Number Placeholder 3"/>
          <p:cNvSpPr>
            <a:spLocks noGrp="1"/>
          </p:cNvSpPr>
          <p:nvPr>
            <p:ph type="sldNum" sz="quarter" idx="5"/>
          </p:nvPr>
        </p:nvSpPr>
        <p:spPr/>
        <p:txBody>
          <a:bodyPr/>
          <a:lstStyle/>
          <a:p>
            <a:fld id="{9F47F398-41C9-45CE-9D5B-1AC4CCB8B061}" type="slidenum">
              <a:rPr lang="en-US" smtClean="0"/>
              <a:t>22</a:t>
            </a:fld>
            <a:endParaRPr lang="en-US"/>
          </a:p>
        </p:txBody>
      </p:sp>
    </p:spTree>
    <p:extLst>
      <p:ext uri="{BB962C8B-B14F-4D97-AF65-F5344CB8AC3E}">
        <p14:creationId xmlns:p14="http://schemas.microsoft.com/office/powerpoint/2010/main" val="3306116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Theorem proving: https://www.youtube.com/watch?v=OLxbIXwpMes </a:t>
            </a:r>
          </a:p>
          <a:p>
            <a:r>
              <a:rPr lang="en-US" dirty="0"/>
              <a:t>Jeopardy: https://www.youtube.com/watch?v=P18EdAKuC1U </a:t>
            </a:r>
          </a:p>
          <a:p>
            <a:endParaRPr lang="en-US" dirty="0"/>
          </a:p>
        </p:txBody>
      </p:sp>
      <p:sp>
        <p:nvSpPr>
          <p:cNvPr id="4" name="Slide Number Placeholder 3"/>
          <p:cNvSpPr>
            <a:spLocks noGrp="1"/>
          </p:cNvSpPr>
          <p:nvPr>
            <p:ph type="sldNum" sz="quarter" idx="5"/>
          </p:nvPr>
        </p:nvSpPr>
        <p:spPr/>
        <p:txBody>
          <a:bodyPr/>
          <a:lstStyle/>
          <a:p>
            <a:fld id="{9F47F398-41C9-45CE-9D5B-1AC4CCB8B061}" type="slidenum">
              <a:rPr lang="en-US" smtClean="0"/>
              <a:t>23</a:t>
            </a:fld>
            <a:endParaRPr lang="en-US"/>
          </a:p>
        </p:txBody>
      </p:sp>
    </p:spTree>
    <p:extLst>
      <p:ext uri="{BB962C8B-B14F-4D97-AF65-F5344CB8AC3E}">
        <p14:creationId xmlns:p14="http://schemas.microsoft.com/office/powerpoint/2010/main" val="3070756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24</a:t>
            </a:fld>
            <a:endParaRPr lang="en-US"/>
          </a:p>
        </p:txBody>
      </p:sp>
    </p:spTree>
    <p:extLst>
      <p:ext uri="{BB962C8B-B14F-4D97-AF65-F5344CB8AC3E}">
        <p14:creationId xmlns:p14="http://schemas.microsoft.com/office/powerpoint/2010/main" val="2701876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https://en.wikipedia.org/wiki/Turing_test </a:t>
            </a:r>
          </a:p>
          <a:p>
            <a:endParaRPr lang="en-US" dirty="0"/>
          </a:p>
        </p:txBody>
      </p:sp>
      <p:sp>
        <p:nvSpPr>
          <p:cNvPr id="4" name="Slide Number Placeholder 3"/>
          <p:cNvSpPr>
            <a:spLocks noGrp="1"/>
          </p:cNvSpPr>
          <p:nvPr>
            <p:ph type="sldNum" sz="quarter" idx="5"/>
          </p:nvPr>
        </p:nvSpPr>
        <p:spPr/>
        <p:txBody>
          <a:bodyPr/>
          <a:lstStyle/>
          <a:p>
            <a:fld id="{9F47F398-41C9-45CE-9D5B-1AC4CCB8B061}" type="slidenum">
              <a:rPr lang="en-US" smtClean="0"/>
              <a:t>4</a:t>
            </a:fld>
            <a:endParaRPr lang="en-US"/>
          </a:p>
        </p:txBody>
      </p:sp>
    </p:spTree>
    <p:extLst>
      <p:ext uri="{BB962C8B-B14F-4D97-AF65-F5344CB8AC3E}">
        <p14:creationId xmlns:p14="http://schemas.microsoft.com/office/powerpoint/2010/main" val="2787582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1987" name="Rectangle 2"/>
          <p:cNvSpPr>
            <a:spLocks noGrp="1" noChangeArrowheads="1"/>
          </p:cNvSpPr>
          <p:nvPr>
            <p:ph type="body" idx="1"/>
          </p:nvPr>
        </p:nvSpPr>
        <p:spPr>
          <a:xfrm>
            <a:off x="709613" y="4860925"/>
            <a:ext cx="5680075" cy="4606925"/>
          </a:xfrm>
          <a:noFill/>
          <a:ln/>
        </p:spPr>
        <p:txBody>
          <a:bodyPr/>
          <a:lstStyle/>
          <a:p>
            <a:r>
              <a:rPr lang="en-US" dirty="0">
                <a:latin typeface="Helvetica" charset="0"/>
                <a:cs typeface="Helvetica" charset="0"/>
                <a:sym typeface="Helvetica" charset="0"/>
              </a:rPr>
              <a:t>All applications can be thought of as decision making or useful sub-components of decision making. </a:t>
            </a:r>
          </a:p>
          <a:p>
            <a:endParaRPr lang="en-US" dirty="0">
              <a:latin typeface="Helvetica" charset="0"/>
              <a:cs typeface="Helvetica" charset="0"/>
              <a:sym typeface="Helvetic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Helvetica" charset="0"/>
                <a:cs typeface="Helvetica" charset="0"/>
                <a:sym typeface="Helvetica" charset="0"/>
              </a:rPr>
              <a:t>However, there are often hyped up AI stories in the news…</a:t>
            </a:r>
            <a:br>
              <a:rPr lang="en-US" dirty="0">
                <a:latin typeface="Helvetica" charset="0"/>
                <a:cs typeface="Helvetica" charset="0"/>
                <a:sym typeface="Helvetica" charset="0"/>
              </a:rPr>
            </a:br>
            <a:r>
              <a:rPr lang="en-US" dirty="0">
                <a:hlinkClick r:id="rId3"/>
              </a:rPr>
              <a:t>https://www.youtube.com/watch?v=oHtug8l1rtQ</a:t>
            </a:r>
            <a:r>
              <a:rPr lang="en-US" dirty="0"/>
              <a:t> </a:t>
            </a:r>
          </a:p>
          <a:p>
            <a:endParaRPr lang="en-US" dirty="0">
              <a:latin typeface="Helvetica" charset="0"/>
              <a:cs typeface="Helvetica" charset="0"/>
              <a:sym typeface="Helvetica" charset="0"/>
            </a:endParaRPr>
          </a:p>
          <a:p>
            <a:endParaRPr lang="en-US" dirty="0">
              <a:latin typeface="Helvetica" charset="0"/>
              <a:cs typeface="Helvetica" charset="0"/>
              <a:sym typeface="Helvetica"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Areas of AI…</a:t>
            </a:r>
          </a:p>
        </p:txBody>
      </p:sp>
      <p:sp>
        <p:nvSpPr>
          <p:cNvPr id="4" name="Slide Number Placeholder 3"/>
          <p:cNvSpPr>
            <a:spLocks noGrp="1"/>
          </p:cNvSpPr>
          <p:nvPr>
            <p:ph type="sldNum" sz="quarter" idx="5"/>
          </p:nvPr>
        </p:nvSpPr>
        <p:spPr/>
        <p:txBody>
          <a:bodyPr/>
          <a:lstStyle/>
          <a:p>
            <a:fld id="{9F47F398-41C9-45CE-9D5B-1AC4CCB8B061}" type="slidenum">
              <a:rPr lang="en-US" smtClean="0"/>
              <a:t>26</a:t>
            </a:fld>
            <a:endParaRPr lang="en-US"/>
          </a:p>
        </p:txBody>
      </p:sp>
    </p:spTree>
    <p:extLst>
      <p:ext uri="{BB962C8B-B14F-4D97-AF65-F5344CB8AC3E}">
        <p14:creationId xmlns:p14="http://schemas.microsoft.com/office/powerpoint/2010/main" val="3105675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cognitive modeling approach</a:t>
            </a:r>
          </a:p>
          <a:p>
            <a:endParaRPr lang="en-US" dirty="0"/>
          </a:p>
        </p:txBody>
      </p:sp>
      <p:sp>
        <p:nvSpPr>
          <p:cNvPr id="4" name="Slide Number Placeholder 3"/>
          <p:cNvSpPr>
            <a:spLocks noGrp="1"/>
          </p:cNvSpPr>
          <p:nvPr>
            <p:ph type="sldNum" sz="quarter" idx="5"/>
          </p:nvPr>
        </p:nvSpPr>
        <p:spPr/>
        <p:txBody>
          <a:bodyPr/>
          <a:lstStyle/>
          <a:p>
            <a:fld id="{9F47F398-41C9-45CE-9D5B-1AC4CCB8B061}" type="slidenum">
              <a:rPr lang="en-US" smtClean="0"/>
              <a:t>5</a:t>
            </a:fld>
            <a:endParaRPr lang="en-US"/>
          </a:p>
        </p:txBody>
      </p:sp>
    </p:spTree>
    <p:extLst>
      <p:ext uri="{BB962C8B-B14F-4D97-AF65-F5344CB8AC3E}">
        <p14:creationId xmlns:p14="http://schemas.microsoft.com/office/powerpoint/2010/main" val="2898245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Turing test approach</a:t>
            </a:r>
          </a:p>
          <a:p>
            <a:r>
              <a:rPr lang="en-US" dirty="0"/>
              <a:t>Imitation Game</a:t>
            </a:r>
          </a:p>
          <a:p>
            <a:endParaRPr lang="en-US" dirty="0"/>
          </a:p>
        </p:txBody>
      </p:sp>
      <p:sp>
        <p:nvSpPr>
          <p:cNvPr id="4" name="Slide Number Placeholder 3"/>
          <p:cNvSpPr>
            <a:spLocks noGrp="1"/>
          </p:cNvSpPr>
          <p:nvPr>
            <p:ph type="sldNum" sz="quarter" idx="5"/>
          </p:nvPr>
        </p:nvSpPr>
        <p:spPr/>
        <p:txBody>
          <a:bodyPr/>
          <a:lstStyle/>
          <a:p>
            <a:fld id="{9F47F398-41C9-45CE-9D5B-1AC4CCB8B061}" type="slidenum">
              <a:rPr lang="en-US" smtClean="0"/>
              <a:t>6</a:t>
            </a:fld>
            <a:endParaRPr lang="en-US"/>
          </a:p>
        </p:txBody>
      </p:sp>
    </p:spTree>
    <p:extLst>
      <p:ext uri="{BB962C8B-B14F-4D97-AF65-F5344CB8AC3E}">
        <p14:creationId xmlns:p14="http://schemas.microsoft.com/office/powerpoint/2010/main" val="694367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“laws of thought” approach</a:t>
            </a:r>
          </a:p>
          <a:p>
            <a:endParaRPr lang="en-US" dirty="0"/>
          </a:p>
        </p:txBody>
      </p:sp>
      <p:sp>
        <p:nvSpPr>
          <p:cNvPr id="4" name="Slide Number Placeholder 3"/>
          <p:cNvSpPr>
            <a:spLocks noGrp="1"/>
          </p:cNvSpPr>
          <p:nvPr>
            <p:ph type="sldNum" sz="quarter" idx="5"/>
          </p:nvPr>
        </p:nvSpPr>
        <p:spPr/>
        <p:txBody>
          <a:bodyPr/>
          <a:lstStyle/>
          <a:p>
            <a:fld id="{9F47F398-41C9-45CE-9D5B-1AC4CCB8B061}" type="slidenum">
              <a:rPr lang="en-US" smtClean="0"/>
              <a:t>8</a:t>
            </a:fld>
            <a:endParaRPr lang="en-US"/>
          </a:p>
        </p:txBody>
      </p:sp>
    </p:spTree>
    <p:extLst>
      <p:ext uri="{BB962C8B-B14F-4D97-AF65-F5344CB8AC3E}">
        <p14:creationId xmlns:p14="http://schemas.microsoft.com/office/powerpoint/2010/main" val="3222174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rational agent approach </a:t>
            </a:r>
          </a:p>
        </p:txBody>
      </p:sp>
      <p:sp>
        <p:nvSpPr>
          <p:cNvPr id="4" name="Slide Number Placeholder 3"/>
          <p:cNvSpPr>
            <a:spLocks noGrp="1"/>
          </p:cNvSpPr>
          <p:nvPr>
            <p:ph type="sldNum" sz="quarter" idx="5"/>
          </p:nvPr>
        </p:nvSpPr>
        <p:spPr/>
        <p:txBody>
          <a:bodyPr/>
          <a:lstStyle/>
          <a:p>
            <a:fld id="{9F47F398-41C9-45CE-9D5B-1AC4CCB8B061}" type="slidenum">
              <a:rPr lang="en-US" smtClean="0"/>
              <a:t>9</a:t>
            </a:fld>
            <a:endParaRPr lang="en-US"/>
          </a:p>
        </p:txBody>
      </p:sp>
    </p:spTree>
    <p:extLst>
      <p:ext uri="{BB962C8B-B14F-4D97-AF65-F5344CB8AC3E}">
        <p14:creationId xmlns:p14="http://schemas.microsoft.com/office/powerpoint/2010/main" val="1604801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How is thinking rationally different from acting rationally?  I can have the perfect recipe to play tic-tac-toe and hard-code those rules, following them would demonstrate rational game-play even though there is no rational thinking.</a:t>
            </a:r>
          </a:p>
          <a:p>
            <a:r>
              <a:rPr lang="en-US" sz="1200" b="0" i="0" kern="1200" dirty="0">
                <a:solidFill>
                  <a:schemeClr val="tx1"/>
                </a:solidFill>
                <a:effectLst/>
                <a:latin typeface="+mn-lt"/>
                <a:ea typeface="+mn-ea"/>
                <a:cs typeface="+mn-cs"/>
              </a:rPr>
              <a:t>Searle, J. (1980). Minds, brains, and programs. </a:t>
            </a:r>
            <a:r>
              <a:rPr lang="en-US" sz="1200" b="0" i="1" kern="1200" dirty="0">
                <a:solidFill>
                  <a:schemeClr val="tx1"/>
                </a:solidFill>
                <a:effectLst/>
                <a:latin typeface="+mn-lt"/>
                <a:ea typeface="+mn-ea"/>
                <a:cs typeface="+mn-cs"/>
              </a:rPr>
              <a:t>Behavioral and Brain Sciences,</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(3), 417-424. </a:t>
            </a:r>
            <a:endParaRPr lang="en-US" sz="1200" b="0" i="0" u="none" strike="noStrike" kern="1200" dirty="0">
              <a:solidFill>
                <a:schemeClr val="tx1"/>
              </a:solidFill>
              <a:effectLst/>
              <a:latin typeface="+mn-lt"/>
              <a:ea typeface="+mn-ea"/>
              <a:cs typeface="+mn-cs"/>
              <a:hlinkClick r:id="rId3"/>
            </a:endParaRPr>
          </a:p>
          <a:p>
            <a:r>
              <a:rPr lang="en-US" sz="1200" b="0" i="0" u="none" strike="noStrike" kern="1200" dirty="0">
                <a:solidFill>
                  <a:schemeClr val="tx1"/>
                </a:solidFill>
                <a:effectLst/>
                <a:latin typeface="+mn-lt"/>
                <a:ea typeface="+mn-ea"/>
                <a:cs typeface="+mn-cs"/>
                <a:hlinkClick r:id="rId3"/>
              </a:rPr>
              <a:t>https://doi.org/10.1017/S0140525X00005756</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Consciousness vs. the simulation of consciousness</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Turing test is insufficient to detect the presence of consciousness, even if the room </a:t>
            </a:r>
            <a:r>
              <a:rPr lang="en-US" sz="1200" b="0" i="0" u="none" kern="1200" dirty="0">
                <a:solidFill>
                  <a:schemeClr val="tx1"/>
                </a:solidFill>
                <a:effectLst/>
                <a:latin typeface="+mn-lt"/>
                <a:ea typeface="+mn-ea"/>
                <a:cs typeface="+mn-cs"/>
              </a:rPr>
              <a:t>can </a:t>
            </a:r>
            <a:r>
              <a:rPr lang="en-US" sz="1200" b="0" i="0" u="none" strike="noStrike" kern="1200" dirty="0">
                <a:solidFill>
                  <a:schemeClr val="tx1"/>
                </a:solidFill>
                <a:effectLst/>
                <a:latin typeface="+mn-lt"/>
                <a:ea typeface="+mn-ea"/>
                <a:cs typeface="+mn-cs"/>
                <a:hlinkClick r:id="rId4" tooltip="Behaviourism">
                  <a:extLst>
                    <a:ext uri="{A12FA001-AC4F-418D-AE19-62706E023703}">
                      <ahyp:hlinkClr xmlns:ahyp="http://schemas.microsoft.com/office/drawing/2018/hyperlinkcolor" val="tx"/>
                    </a:ext>
                  </a:extLst>
                </a:hlinkClick>
              </a:rPr>
              <a:t>behave</a:t>
            </a:r>
            <a:r>
              <a:rPr lang="en-US" sz="1200" b="0" i="0" u="none"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5" tooltip="Functionalism (philosophy)">
                  <a:extLst>
                    <a:ext uri="{A12FA001-AC4F-418D-AE19-62706E023703}">
                      <ahyp:hlinkClr xmlns:ahyp="http://schemas.microsoft.com/office/drawing/2018/hyperlinkcolor" val="tx"/>
                    </a:ext>
                  </a:extLst>
                </a:hlinkClick>
              </a:rPr>
              <a:t>function</a:t>
            </a:r>
            <a:r>
              <a:rPr lang="en-US" sz="1200" b="0" i="0" u="none" kern="1200" dirty="0">
                <a:solidFill>
                  <a:schemeClr val="tx1"/>
                </a:solidFill>
                <a:effectLst/>
                <a:latin typeface="+mn-lt"/>
                <a:ea typeface="+mn-ea"/>
                <a:cs typeface="+mn-cs"/>
              </a:rPr>
              <a:t> as a conscious </a:t>
            </a:r>
            <a:r>
              <a:rPr lang="en-US" sz="1200" b="0" i="0" kern="1200" dirty="0">
                <a:solidFill>
                  <a:schemeClr val="tx1"/>
                </a:solidFill>
                <a:effectLst/>
                <a:latin typeface="+mn-lt"/>
                <a:ea typeface="+mn-ea"/>
                <a:cs typeface="+mn-cs"/>
              </a:rPr>
              <a:t>mind would.</a:t>
            </a:r>
            <a:endParaRPr lang="en-US" dirty="0"/>
          </a:p>
        </p:txBody>
      </p:sp>
      <p:sp>
        <p:nvSpPr>
          <p:cNvPr id="4" name="Slide Number Placeholder 3"/>
          <p:cNvSpPr>
            <a:spLocks noGrp="1"/>
          </p:cNvSpPr>
          <p:nvPr>
            <p:ph type="sldNum" sz="quarter" idx="5"/>
          </p:nvPr>
        </p:nvSpPr>
        <p:spPr/>
        <p:txBody>
          <a:bodyPr/>
          <a:lstStyle/>
          <a:p>
            <a:fld id="{9F47F398-41C9-45CE-9D5B-1AC4CCB8B061}" type="slidenum">
              <a:rPr lang="en-US" smtClean="0"/>
              <a:t>10</a:t>
            </a:fld>
            <a:endParaRPr lang="en-US"/>
          </a:p>
        </p:txBody>
      </p:sp>
    </p:spTree>
    <p:extLst>
      <p:ext uri="{BB962C8B-B14F-4D97-AF65-F5344CB8AC3E}">
        <p14:creationId xmlns:p14="http://schemas.microsoft.com/office/powerpoint/2010/main" val="2170871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Planes don’t flap their wings like birds do! </a:t>
            </a:r>
          </a:p>
        </p:txBody>
      </p:sp>
      <p:sp>
        <p:nvSpPr>
          <p:cNvPr id="4" name="Slide Number Placeholder 3"/>
          <p:cNvSpPr>
            <a:spLocks noGrp="1"/>
          </p:cNvSpPr>
          <p:nvPr>
            <p:ph type="sldNum" sz="quarter" idx="5"/>
          </p:nvPr>
        </p:nvSpPr>
        <p:spPr/>
        <p:txBody>
          <a:bodyPr/>
          <a:lstStyle/>
          <a:p>
            <a:fld id="{9F47F398-41C9-45CE-9D5B-1AC4CCB8B061}" type="slidenum">
              <a:rPr lang="en-US" smtClean="0"/>
              <a:t>11</a:t>
            </a:fld>
            <a:endParaRPr lang="en-US"/>
          </a:p>
        </p:txBody>
      </p:sp>
    </p:spTree>
    <p:extLst>
      <p:ext uri="{BB962C8B-B14F-4D97-AF65-F5344CB8AC3E}">
        <p14:creationId xmlns:p14="http://schemas.microsoft.com/office/powerpoint/2010/main" val="4135078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Symbolic AI:  collection of all methods in AI that are based on high-level "symbolic" (human-readable) representations of problems, logic and search.</a:t>
            </a:r>
          </a:p>
          <a:p>
            <a:endParaRPr lang="en-US" dirty="0"/>
          </a:p>
        </p:txBody>
      </p:sp>
      <p:sp>
        <p:nvSpPr>
          <p:cNvPr id="4" name="Slide Number Placeholder 3"/>
          <p:cNvSpPr>
            <a:spLocks noGrp="1"/>
          </p:cNvSpPr>
          <p:nvPr>
            <p:ph type="sldNum" sz="quarter" idx="5"/>
          </p:nvPr>
        </p:nvSpPr>
        <p:spPr/>
        <p:txBody>
          <a:bodyPr/>
          <a:lstStyle/>
          <a:p>
            <a:fld id="{9F47F398-41C9-45CE-9D5B-1AC4CCB8B061}" type="slidenum">
              <a:rPr lang="en-US" smtClean="0"/>
              <a:t>12</a:t>
            </a:fld>
            <a:endParaRPr lang="en-US"/>
          </a:p>
        </p:txBody>
      </p:sp>
    </p:spTree>
    <p:extLst>
      <p:ext uri="{BB962C8B-B14F-4D97-AF65-F5344CB8AC3E}">
        <p14:creationId xmlns:p14="http://schemas.microsoft.com/office/powerpoint/2010/main" val="2641091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6FE3D37-9B21-4150-A658-5534A8FECF4A}" type="datetime1">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r>
              <a:rPr lang="en-US" dirty="0"/>
              <a:t>© Ali M Adeli</a:t>
            </a:r>
          </a:p>
        </p:txBody>
      </p:sp>
    </p:spTree>
    <p:extLst>
      <p:ext uri="{BB962C8B-B14F-4D97-AF65-F5344CB8AC3E}">
        <p14:creationId xmlns:p14="http://schemas.microsoft.com/office/powerpoint/2010/main" val="4130626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5DCA04-EC0A-40A7-BA72-964EF6B6F6E0}" type="datetime1">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F51862-5BCB-44C2-88CB-3038997B126A}" type="slidenum">
              <a:rPr lang="en-US" smtClean="0"/>
              <a:t>‹#›</a:t>
            </a:fld>
            <a:endParaRPr lang="en-US"/>
          </a:p>
        </p:txBody>
      </p:sp>
    </p:spTree>
    <p:extLst>
      <p:ext uri="{BB962C8B-B14F-4D97-AF65-F5344CB8AC3E}">
        <p14:creationId xmlns:p14="http://schemas.microsoft.com/office/powerpoint/2010/main" val="4079490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A30447-9159-486C-B8EA-6D9B997527B6}" type="datetime1">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F51862-5BCB-44C2-88CB-3038997B126A}" type="slidenum">
              <a:rPr lang="en-US" smtClean="0"/>
              <a:t>‹#›</a:t>
            </a:fld>
            <a:endParaRPr lang="en-US"/>
          </a:p>
        </p:txBody>
      </p:sp>
    </p:spTree>
    <p:extLst>
      <p:ext uri="{BB962C8B-B14F-4D97-AF65-F5344CB8AC3E}">
        <p14:creationId xmlns:p14="http://schemas.microsoft.com/office/powerpoint/2010/main" val="3639699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825625"/>
            <a:ext cx="10515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21C0A46-0622-40BE-A837-D8F3CED7CD3F}" type="datetime1">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vl1pPr>
          </a:lstStyle>
          <a:p>
            <a:r>
              <a:rPr lang="en-US" dirty="0"/>
              <a:t> Ali M Adeli</a:t>
            </a:r>
          </a:p>
        </p:txBody>
      </p:sp>
      <p:sp>
        <p:nvSpPr>
          <p:cNvPr id="7" name="Rectangle 6">
            <a:extLst>
              <a:ext uri="{FF2B5EF4-FFF2-40B4-BE49-F238E27FC236}">
                <a16:creationId xmlns:a16="http://schemas.microsoft.com/office/drawing/2014/main" id="{847D938B-9021-4374-A915-EFD3B8BEF6CC}"/>
              </a:ext>
            </a:extLst>
          </p:cNvPr>
          <p:cNvSpPr/>
          <p:nvPr userDrawn="1"/>
        </p:nvSpPr>
        <p:spPr>
          <a:xfrm>
            <a:off x="10618986" y="6492873"/>
            <a:ext cx="1348114" cy="307777"/>
          </a:xfrm>
          <a:prstGeom prst="rect">
            <a:avLst/>
          </a:prstGeom>
          <a:noFill/>
        </p:spPr>
        <p:txBody>
          <a:bodyPr wrap="square" lIns="91440" tIns="45720" rIns="91440" bIns="45720">
            <a:spAutoFit/>
          </a:bodyPr>
          <a:lstStyle/>
          <a:p>
            <a:r>
              <a:rPr lang="en-US" sz="1400" dirty="0">
                <a:solidFill>
                  <a:schemeClr val="bg1">
                    <a:lumMod val="65000"/>
                  </a:schemeClr>
                </a:solidFill>
                <a:latin typeface="Times New Roman" panose="02020603050405020304" pitchFamily="18" charset="0"/>
                <a:cs typeface="Times New Roman" panose="02020603050405020304" pitchFamily="18" charset="0"/>
              </a:rPr>
              <a:t> Ali M Adeli</a:t>
            </a:r>
          </a:p>
        </p:txBody>
      </p:sp>
    </p:spTree>
    <p:extLst>
      <p:ext uri="{BB962C8B-B14F-4D97-AF65-F5344CB8AC3E}">
        <p14:creationId xmlns:p14="http://schemas.microsoft.com/office/powerpoint/2010/main" val="4058907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FF9DD73-B10F-46B3-9922-9551223B329D}" type="datetime1">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F51862-5BCB-44C2-88CB-3038997B126A}" type="slidenum">
              <a:rPr lang="en-US" smtClean="0"/>
              <a:t>‹#›</a:t>
            </a:fld>
            <a:endParaRPr lang="en-US"/>
          </a:p>
        </p:txBody>
      </p:sp>
    </p:spTree>
    <p:extLst>
      <p:ext uri="{BB962C8B-B14F-4D97-AF65-F5344CB8AC3E}">
        <p14:creationId xmlns:p14="http://schemas.microsoft.com/office/powerpoint/2010/main" val="3581885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30EEC9-CBF2-4659-B3BF-D231D248DA44}" type="datetime1">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F51862-5BCB-44C2-88CB-3038997B126A}" type="slidenum">
              <a:rPr lang="en-US" smtClean="0"/>
              <a:t>‹#›</a:t>
            </a:fld>
            <a:endParaRPr lang="en-US"/>
          </a:p>
        </p:txBody>
      </p:sp>
    </p:spTree>
    <p:extLst>
      <p:ext uri="{BB962C8B-B14F-4D97-AF65-F5344CB8AC3E}">
        <p14:creationId xmlns:p14="http://schemas.microsoft.com/office/powerpoint/2010/main" val="860197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8C3CEB-F020-47E8-91B4-192A3CA1D5F6}" type="datetime1">
              <a:rPr lang="en-US" smtClean="0"/>
              <a:t>8/28/2023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F51862-5BCB-44C2-88CB-3038997B126A}" type="slidenum">
              <a:rPr lang="en-US" smtClean="0"/>
              <a:t>‹#›</a:t>
            </a:fld>
            <a:endParaRPr lang="en-US"/>
          </a:p>
        </p:txBody>
      </p:sp>
    </p:spTree>
    <p:extLst>
      <p:ext uri="{BB962C8B-B14F-4D97-AF65-F5344CB8AC3E}">
        <p14:creationId xmlns:p14="http://schemas.microsoft.com/office/powerpoint/2010/main" val="495474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2776A9-638C-4B62-851C-17B1483856D8}" type="datetime1">
              <a:rPr lang="en-US" smtClean="0"/>
              <a:t>8/28/2023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F51862-5BCB-44C2-88CB-3038997B126A}" type="slidenum">
              <a:rPr lang="en-US" smtClean="0"/>
              <a:t>‹#›</a:t>
            </a:fld>
            <a:endParaRPr lang="en-US"/>
          </a:p>
        </p:txBody>
      </p:sp>
    </p:spTree>
    <p:extLst>
      <p:ext uri="{BB962C8B-B14F-4D97-AF65-F5344CB8AC3E}">
        <p14:creationId xmlns:p14="http://schemas.microsoft.com/office/powerpoint/2010/main" val="4292010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66A479-B701-4A4F-ABD0-44327AF9D46B}" type="datetime1">
              <a:rPr lang="en-US" smtClean="0"/>
              <a:t>8/28/2023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F51862-5BCB-44C2-88CB-3038997B126A}" type="slidenum">
              <a:rPr lang="en-US" smtClean="0"/>
              <a:t>‹#›</a:t>
            </a:fld>
            <a:endParaRPr lang="en-US"/>
          </a:p>
        </p:txBody>
      </p:sp>
    </p:spTree>
    <p:extLst>
      <p:ext uri="{BB962C8B-B14F-4D97-AF65-F5344CB8AC3E}">
        <p14:creationId xmlns:p14="http://schemas.microsoft.com/office/powerpoint/2010/main" val="1071990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38489B-E155-4800-A868-5AA486BD1135}" type="datetime1">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F51862-5BCB-44C2-88CB-3038997B126A}" type="slidenum">
              <a:rPr lang="en-US" smtClean="0"/>
              <a:t>‹#›</a:t>
            </a:fld>
            <a:endParaRPr lang="en-US"/>
          </a:p>
        </p:txBody>
      </p:sp>
    </p:spTree>
    <p:extLst>
      <p:ext uri="{BB962C8B-B14F-4D97-AF65-F5344CB8AC3E}">
        <p14:creationId xmlns:p14="http://schemas.microsoft.com/office/powerpoint/2010/main" val="58798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400807F-2D16-4FB2-BB5C-74691282ADCB}" type="datetime1">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F51862-5BCB-44C2-88CB-3038997B126A}" type="slidenum">
              <a:rPr lang="en-US" smtClean="0"/>
              <a:t>‹#›</a:t>
            </a:fld>
            <a:endParaRPr lang="en-US"/>
          </a:p>
        </p:txBody>
      </p:sp>
    </p:spTree>
    <p:extLst>
      <p:ext uri="{BB962C8B-B14F-4D97-AF65-F5344CB8AC3E}">
        <p14:creationId xmlns:p14="http://schemas.microsoft.com/office/powerpoint/2010/main" val="1452582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8A7D28-4168-4D69-B665-271D2607E9A8}" type="datetime1">
              <a:rPr lang="en-US" smtClean="0"/>
              <a:t>8/28/2023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F51862-5BCB-44C2-88CB-3038997B126A}" type="slidenum">
              <a:rPr lang="en-US" smtClean="0"/>
              <a:t>‹#›</a:t>
            </a:fld>
            <a:endParaRPr lang="en-US"/>
          </a:p>
        </p:txBody>
      </p:sp>
    </p:spTree>
    <p:extLst>
      <p:ext uri="{BB962C8B-B14F-4D97-AF65-F5344CB8AC3E}">
        <p14:creationId xmlns:p14="http://schemas.microsoft.com/office/powerpoint/2010/main" val="64927102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youtube.com/watch?v=aygSMgK3BE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7EDF5B-228F-42C5-B48F-E82E92E9F4F5}"/>
              </a:ext>
            </a:extLst>
          </p:cNvPr>
          <p:cNvSpPr>
            <a:spLocks noGrp="1"/>
          </p:cNvSpPr>
          <p:nvPr>
            <p:ph type="ctrTitle"/>
          </p:nvPr>
        </p:nvSpPr>
        <p:spPr/>
        <p:txBody>
          <a:bodyPr/>
          <a:lstStyle/>
          <a:p>
            <a:r>
              <a:rPr lang="en-US" dirty="0"/>
              <a:t>MIS 7720 </a:t>
            </a:r>
            <a:br>
              <a:rPr lang="en-US" dirty="0"/>
            </a:br>
            <a:r>
              <a:rPr lang="en-US" dirty="0"/>
              <a:t>Business Artificial Intelligence</a:t>
            </a:r>
          </a:p>
        </p:txBody>
      </p:sp>
      <p:sp>
        <p:nvSpPr>
          <p:cNvPr id="5" name="Subtitle 4">
            <a:extLst>
              <a:ext uri="{FF2B5EF4-FFF2-40B4-BE49-F238E27FC236}">
                <a16:creationId xmlns:a16="http://schemas.microsoft.com/office/drawing/2014/main" id="{0C4273CF-8F7F-4A7A-B1EB-B5C65AD5EC32}"/>
              </a:ext>
            </a:extLst>
          </p:cNvPr>
          <p:cNvSpPr>
            <a:spLocks noGrp="1"/>
          </p:cNvSpPr>
          <p:nvPr>
            <p:ph type="subTitle" idx="1"/>
          </p:nvPr>
        </p:nvSpPr>
        <p:spPr/>
        <p:txBody>
          <a:bodyPr>
            <a:normAutofit/>
          </a:bodyPr>
          <a:lstStyle/>
          <a:p>
            <a:endParaRPr lang="en-US" sz="2800" dirty="0"/>
          </a:p>
        </p:txBody>
      </p:sp>
    </p:spTree>
    <p:extLst>
      <p:ext uri="{BB962C8B-B14F-4D97-AF65-F5344CB8AC3E}">
        <p14:creationId xmlns:p14="http://schemas.microsoft.com/office/powerpoint/2010/main" val="3949728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1C715-1DCF-43DA-A004-87B76401E84B}"/>
              </a:ext>
            </a:extLst>
          </p:cNvPr>
          <p:cNvSpPr>
            <a:spLocks noGrp="1"/>
          </p:cNvSpPr>
          <p:nvPr>
            <p:ph type="title"/>
          </p:nvPr>
        </p:nvSpPr>
        <p:spPr/>
        <p:txBody>
          <a:bodyPr/>
          <a:lstStyle/>
          <a:p>
            <a:r>
              <a:rPr lang="en-US" dirty="0"/>
              <a:t>The Chinese room thought experiment</a:t>
            </a:r>
          </a:p>
        </p:txBody>
      </p:sp>
      <p:pic>
        <p:nvPicPr>
          <p:cNvPr id="1026" name="Picture 2" descr="https://cdn-images-1.medium.com/max/1000/1*tLHFbXuk-GoqLAR52rpKsg.jpeg">
            <a:extLst>
              <a:ext uri="{FF2B5EF4-FFF2-40B4-BE49-F238E27FC236}">
                <a16:creationId xmlns:a16="http://schemas.microsoft.com/office/drawing/2014/main" id="{59D56B4C-E1AB-4CC4-91FE-2EC9B998B84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74704" y="1690690"/>
            <a:ext cx="804259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821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upload.wikimedia.org/wikipedia/commons/thumb/1/1a/Gray728.svg/1000px-Gray728.svg.png">
            <a:extLst>
              <a:ext uri="{FF2B5EF4-FFF2-40B4-BE49-F238E27FC236}">
                <a16:creationId xmlns:a16="http://schemas.microsoft.com/office/drawing/2014/main" id="{4A351253-461E-4D58-8B11-4FCA8766E7AE}"/>
              </a:ext>
            </a:extLst>
          </p:cNvPr>
          <p:cNvPicPr>
            <a:picLocks noChangeAspect="1" noChangeArrowheads="1"/>
          </p:cNvPicPr>
          <p:nvPr/>
        </p:nvPicPr>
        <p:blipFill>
          <a:blip r:embed="rId3" cstate="print"/>
          <a:srcRect/>
          <a:stretch>
            <a:fillRect/>
          </a:stretch>
        </p:blipFill>
        <p:spPr bwMode="auto">
          <a:xfrm>
            <a:off x="7624634" y="1690690"/>
            <a:ext cx="4114800" cy="2937967"/>
          </a:xfrm>
          <a:prstGeom prst="rect">
            <a:avLst/>
          </a:prstGeom>
          <a:noFill/>
        </p:spPr>
      </p:pic>
      <p:pic>
        <p:nvPicPr>
          <p:cNvPr id="4" name="Picture 3">
            <a:extLst>
              <a:ext uri="{FF2B5EF4-FFF2-40B4-BE49-F238E27FC236}">
                <a16:creationId xmlns:a16="http://schemas.microsoft.com/office/drawing/2014/main" id="{669B7EC5-D15F-4A77-9ACC-DA63F8164A14}"/>
              </a:ext>
            </a:extLst>
          </p:cNvPr>
          <p:cNvPicPr preferRelativeResize="0">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flipH="1">
            <a:off x="7096628" y="1541813"/>
            <a:ext cx="5028440" cy="3774374"/>
          </a:xfrm>
          <a:prstGeom prst="rect">
            <a:avLst/>
          </a:prstGeom>
          <a:noFill/>
        </p:spPr>
      </p:pic>
      <p:sp>
        <p:nvSpPr>
          <p:cNvPr id="2" name="Title 1">
            <a:extLst>
              <a:ext uri="{FF2B5EF4-FFF2-40B4-BE49-F238E27FC236}">
                <a16:creationId xmlns:a16="http://schemas.microsoft.com/office/drawing/2014/main" id="{039B07AC-787F-4426-9062-0537C51070B1}"/>
              </a:ext>
            </a:extLst>
          </p:cNvPr>
          <p:cNvSpPr>
            <a:spLocks noGrp="1"/>
          </p:cNvSpPr>
          <p:nvPr>
            <p:ph type="title"/>
          </p:nvPr>
        </p:nvSpPr>
        <p:spPr>
          <a:xfrm>
            <a:off x="838200" y="365128"/>
            <a:ext cx="10515600" cy="1176686"/>
          </a:xfrm>
        </p:spPr>
        <p:txBody>
          <a:bodyPr/>
          <a:lstStyle/>
          <a:p>
            <a:r>
              <a:rPr lang="en-US" dirty="0"/>
              <a:t>Not trying to build a brain</a:t>
            </a:r>
          </a:p>
        </p:txBody>
      </p:sp>
      <p:sp>
        <p:nvSpPr>
          <p:cNvPr id="3" name="Content Placeholder 2">
            <a:extLst>
              <a:ext uri="{FF2B5EF4-FFF2-40B4-BE49-F238E27FC236}">
                <a16:creationId xmlns:a16="http://schemas.microsoft.com/office/drawing/2014/main" id="{97D6EF62-1DC5-46D9-A637-8CA4474A1274}"/>
              </a:ext>
            </a:extLst>
          </p:cNvPr>
          <p:cNvSpPr>
            <a:spLocks noGrp="1"/>
          </p:cNvSpPr>
          <p:nvPr>
            <p:ph idx="1"/>
          </p:nvPr>
        </p:nvSpPr>
        <p:spPr>
          <a:xfrm>
            <a:off x="838200" y="1690690"/>
            <a:ext cx="6465425" cy="4486273"/>
          </a:xfrm>
        </p:spPr>
        <p:txBody>
          <a:bodyPr>
            <a:normAutofit/>
          </a:bodyPr>
          <a:lstStyle/>
          <a:p>
            <a:r>
              <a:rPr lang="en-US" dirty="0"/>
              <a:t>Very hard to understand (not there yet)</a:t>
            </a:r>
          </a:p>
          <a:p>
            <a:r>
              <a:rPr lang="en-US" dirty="0"/>
              <a:t>Brains (human minds) are very good at making rational decisions, but not perfect</a:t>
            </a:r>
          </a:p>
          <a:p>
            <a:r>
              <a:rPr lang="en-US" dirty="0"/>
              <a:t>Brains aren’t as modular as software, so hard to reverse engineer!</a:t>
            </a:r>
          </a:p>
          <a:p>
            <a:r>
              <a:rPr lang="en-US" dirty="0"/>
              <a:t>“Brains are to intelligence as wings are to flight” </a:t>
            </a:r>
          </a:p>
          <a:p>
            <a:r>
              <a:rPr lang="en-US" dirty="0"/>
              <a:t>Lessons learned from the brain: memory and simulation are key to decision making</a:t>
            </a:r>
          </a:p>
          <a:p>
            <a:endParaRPr lang="en-US" dirty="0"/>
          </a:p>
        </p:txBody>
      </p:sp>
    </p:spTree>
    <p:extLst>
      <p:ext uri="{BB962C8B-B14F-4D97-AF65-F5344CB8AC3E}">
        <p14:creationId xmlns:p14="http://schemas.microsoft.com/office/powerpoint/2010/main" val="172378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B23E-96EE-4F46-8919-C78DA4C63381}"/>
              </a:ext>
            </a:extLst>
          </p:cNvPr>
          <p:cNvSpPr>
            <a:spLocks noGrp="1"/>
          </p:cNvSpPr>
          <p:nvPr>
            <p:ph type="title"/>
          </p:nvPr>
        </p:nvSpPr>
        <p:spPr/>
        <p:txBody>
          <a:bodyPr/>
          <a:lstStyle/>
          <a:p>
            <a:r>
              <a:rPr lang="en-US" dirty="0"/>
              <a:t>Early days: 1940 – 50</a:t>
            </a:r>
          </a:p>
        </p:txBody>
      </p:sp>
      <p:sp>
        <p:nvSpPr>
          <p:cNvPr id="3" name="Content Placeholder 2">
            <a:extLst>
              <a:ext uri="{FF2B5EF4-FFF2-40B4-BE49-F238E27FC236}">
                <a16:creationId xmlns:a16="http://schemas.microsoft.com/office/drawing/2014/main" id="{CFD070BC-121B-46DB-B8C5-47EC5CBB85E3}"/>
              </a:ext>
            </a:extLst>
          </p:cNvPr>
          <p:cNvSpPr>
            <a:spLocks noGrp="1"/>
          </p:cNvSpPr>
          <p:nvPr>
            <p:ph idx="1"/>
          </p:nvPr>
        </p:nvSpPr>
        <p:spPr>
          <a:xfrm>
            <a:off x="838200" y="1690690"/>
            <a:ext cx="10515600" cy="4486273"/>
          </a:xfrm>
        </p:spPr>
        <p:txBody>
          <a:bodyPr/>
          <a:lstStyle/>
          <a:p>
            <a:r>
              <a:rPr lang="en-US" dirty="0"/>
              <a:t>1942: Asimov: Positronic Brain; Three Laws of Robotics</a:t>
            </a:r>
          </a:p>
          <a:p>
            <a:pPr marL="914400" lvl="1" indent="-457200">
              <a:buFont typeface="+mj-lt"/>
              <a:buAutoNum type="arabicPeriod"/>
            </a:pPr>
            <a:r>
              <a:rPr lang="en-US" dirty="0"/>
              <a:t>A robot may not injure a human being or, through inaction, allow a human being to come to harm.</a:t>
            </a:r>
          </a:p>
          <a:p>
            <a:pPr marL="914400" lvl="1" indent="-457200">
              <a:buFont typeface="+mj-lt"/>
              <a:buAutoNum type="arabicPeriod"/>
            </a:pPr>
            <a:r>
              <a:rPr lang="en-US" dirty="0"/>
              <a:t>A robot must obey the orders given to it by human beings, except where such orders would conflict with the First Law.</a:t>
            </a:r>
          </a:p>
          <a:p>
            <a:pPr marL="914400" lvl="1" indent="-457200">
              <a:buFont typeface="+mj-lt"/>
              <a:buAutoNum type="arabicPeriod"/>
            </a:pPr>
            <a:r>
              <a:rPr lang="en-US" dirty="0"/>
              <a:t>A robot must protect its own existence as long as such protection does not conflict with the First or Second Laws.</a:t>
            </a:r>
          </a:p>
          <a:p>
            <a:r>
              <a:rPr lang="en-US" dirty="0"/>
              <a:t>1943: McCulloch &amp; Pitts: Boolean circuit model of brain </a:t>
            </a:r>
          </a:p>
          <a:p>
            <a:r>
              <a:rPr lang="en-US" dirty="0"/>
              <a:t>1946: First digital computer – ENIAC</a:t>
            </a:r>
          </a:p>
          <a:p>
            <a:r>
              <a:rPr lang="en-US" dirty="0"/>
              <a:t>1950: Turing's “Computing Machinery and Intelligence”</a:t>
            </a:r>
          </a:p>
        </p:txBody>
      </p:sp>
    </p:spTree>
    <p:extLst>
      <p:ext uri="{BB962C8B-B14F-4D97-AF65-F5344CB8AC3E}">
        <p14:creationId xmlns:p14="http://schemas.microsoft.com/office/powerpoint/2010/main" val="3574061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929E7-2C3E-40C4-BD35-C3B57F16CFD9}"/>
              </a:ext>
            </a:extLst>
          </p:cNvPr>
          <p:cNvSpPr>
            <a:spLocks noGrp="1"/>
          </p:cNvSpPr>
          <p:nvPr>
            <p:ph type="title"/>
          </p:nvPr>
        </p:nvSpPr>
        <p:spPr/>
        <p:txBody>
          <a:bodyPr/>
          <a:lstStyle/>
          <a:p>
            <a:r>
              <a:rPr lang="en-US" dirty="0"/>
              <a:t>Excitement: 1950 – 70 </a:t>
            </a:r>
          </a:p>
        </p:txBody>
      </p:sp>
      <p:sp>
        <p:nvSpPr>
          <p:cNvPr id="3" name="Content Placeholder 2">
            <a:extLst>
              <a:ext uri="{FF2B5EF4-FFF2-40B4-BE49-F238E27FC236}">
                <a16:creationId xmlns:a16="http://schemas.microsoft.com/office/drawing/2014/main" id="{317FD40C-4923-4735-9632-007A06C40E5D}"/>
              </a:ext>
            </a:extLst>
          </p:cNvPr>
          <p:cNvSpPr>
            <a:spLocks noGrp="1"/>
          </p:cNvSpPr>
          <p:nvPr>
            <p:ph idx="1"/>
          </p:nvPr>
        </p:nvSpPr>
        <p:spPr/>
        <p:txBody>
          <a:bodyPr>
            <a:normAutofit/>
          </a:bodyPr>
          <a:lstStyle/>
          <a:p>
            <a:r>
              <a:rPr lang="en-US" sz="3200" dirty="0"/>
              <a:t>1950s: Early AI programs, including </a:t>
            </a:r>
          </a:p>
          <a:p>
            <a:pPr lvl="1"/>
            <a:r>
              <a:rPr lang="en-US" sz="2800" dirty="0"/>
              <a:t>Samuel's checkers program </a:t>
            </a:r>
          </a:p>
          <a:p>
            <a:pPr lvl="1"/>
            <a:r>
              <a:rPr lang="en-US" sz="2800" dirty="0"/>
              <a:t>Newell &amp; Simon's Logic Theorist </a:t>
            </a:r>
          </a:p>
          <a:p>
            <a:pPr lvl="1"/>
            <a:r>
              <a:rPr lang="en-US" sz="2800" dirty="0"/>
              <a:t>Gelernter's Geometry Engine </a:t>
            </a:r>
          </a:p>
          <a:p>
            <a:r>
              <a:rPr lang="en-US" sz="3200" dirty="0"/>
              <a:t>1956: Dartmouth meeting: “Artificial Intelligence” adopted</a:t>
            </a:r>
          </a:p>
          <a:p>
            <a:r>
              <a:rPr lang="en-US" sz="3200" dirty="0"/>
              <a:t>1965: Robinson's complete algorithm for logical reasoning</a:t>
            </a:r>
          </a:p>
          <a:p>
            <a:endParaRPr lang="en-US" sz="3200" dirty="0"/>
          </a:p>
        </p:txBody>
      </p:sp>
    </p:spTree>
    <p:extLst>
      <p:ext uri="{BB962C8B-B14F-4D97-AF65-F5344CB8AC3E}">
        <p14:creationId xmlns:p14="http://schemas.microsoft.com/office/powerpoint/2010/main" val="501303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FC231-E3FC-4275-9F79-FE0FC5B7A733}"/>
              </a:ext>
            </a:extLst>
          </p:cNvPr>
          <p:cNvSpPr>
            <a:spLocks noGrp="1"/>
          </p:cNvSpPr>
          <p:nvPr>
            <p:ph type="title"/>
          </p:nvPr>
        </p:nvSpPr>
        <p:spPr/>
        <p:txBody>
          <a:bodyPr/>
          <a:lstStyle/>
          <a:p>
            <a:r>
              <a:rPr lang="en-US" dirty="0"/>
              <a:t>Knowledge based approaches: 1970 – 80 </a:t>
            </a:r>
          </a:p>
        </p:txBody>
      </p:sp>
      <p:sp>
        <p:nvSpPr>
          <p:cNvPr id="3" name="Content Placeholder 2">
            <a:extLst>
              <a:ext uri="{FF2B5EF4-FFF2-40B4-BE49-F238E27FC236}">
                <a16:creationId xmlns:a16="http://schemas.microsoft.com/office/drawing/2014/main" id="{27E3A983-BC69-46D9-8CE3-2C72D0DEE2C3}"/>
              </a:ext>
            </a:extLst>
          </p:cNvPr>
          <p:cNvSpPr>
            <a:spLocks noGrp="1"/>
          </p:cNvSpPr>
          <p:nvPr>
            <p:ph idx="1"/>
          </p:nvPr>
        </p:nvSpPr>
        <p:spPr/>
        <p:txBody>
          <a:bodyPr>
            <a:normAutofit/>
          </a:bodyPr>
          <a:lstStyle/>
          <a:p>
            <a:r>
              <a:rPr lang="en-US" sz="3200" dirty="0"/>
              <a:t>1969—79: Early development of knowledge-based systems</a:t>
            </a:r>
          </a:p>
          <a:p>
            <a:pPr lvl="1"/>
            <a:r>
              <a:rPr lang="en-US" sz="2600" i="1" dirty="0"/>
              <a:t>The knowledge engineer practices the art of bringing the principles and tools of AI research to bear on difficult applications problems requiring experts’ knowledge for their solution</a:t>
            </a:r>
            <a:r>
              <a:rPr lang="en-US" sz="2600" dirty="0"/>
              <a:t>. </a:t>
            </a:r>
          </a:p>
          <a:p>
            <a:pPr marL="914400" lvl="2" indent="0">
              <a:buNone/>
            </a:pPr>
            <a:r>
              <a:rPr lang="en-US" sz="2200" dirty="0"/>
              <a:t>			- Edward A. </a:t>
            </a:r>
            <a:r>
              <a:rPr lang="en-US" sz="2200" dirty="0" err="1"/>
              <a:t>Felgenbaum</a:t>
            </a:r>
            <a:r>
              <a:rPr lang="en-US" sz="2200" dirty="0"/>
              <a:t>, “The art of artificial intelligence”</a:t>
            </a:r>
          </a:p>
          <a:p>
            <a:r>
              <a:rPr lang="en-US" sz="3200" dirty="0"/>
              <a:t>1980—88: Expert systems industry booms</a:t>
            </a:r>
          </a:p>
          <a:p>
            <a:r>
              <a:rPr lang="en-US" sz="3200" dirty="0"/>
              <a:t>1988—93: Expert systems industry busts: “AI Winter”</a:t>
            </a:r>
          </a:p>
          <a:p>
            <a:pPr lvl="1"/>
            <a:endParaRPr lang="en-US" sz="2800" dirty="0"/>
          </a:p>
        </p:txBody>
      </p:sp>
    </p:spTree>
    <p:extLst>
      <p:ext uri="{BB962C8B-B14F-4D97-AF65-F5344CB8AC3E}">
        <p14:creationId xmlns:p14="http://schemas.microsoft.com/office/powerpoint/2010/main" val="1966007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7DEBA-F9FF-4A2A-A7D5-36150584D821}"/>
              </a:ext>
            </a:extLst>
          </p:cNvPr>
          <p:cNvSpPr>
            <a:spLocks noGrp="1"/>
          </p:cNvSpPr>
          <p:nvPr>
            <p:ph type="title"/>
          </p:nvPr>
        </p:nvSpPr>
        <p:spPr/>
        <p:txBody>
          <a:bodyPr/>
          <a:lstStyle/>
          <a:p>
            <a:r>
              <a:rPr lang="en-US" dirty="0"/>
              <a:t>Statistical approaches: 1988</a:t>
            </a:r>
          </a:p>
        </p:txBody>
      </p:sp>
      <p:sp>
        <p:nvSpPr>
          <p:cNvPr id="3" name="Content Placeholder 2">
            <a:extLst>
              <a:ext uri="{FF2B5EF4-FFF2-40B4-BE49-F238E27FC236}">
                <a16:creationId xmlns:a16="http://schemas.microsoft.com/office/drawing/2014/main" id="{5A41D6A4-E003-4B38-9F9A-7C7E9A87AD65}"/>
              </a:ext>
            </a:extLst>
          </p:cNvPr>
          <p:cNvSpPr>
            <a:spLocks noGrp="1"/>
          </p:cNvSpPr>
          <p:nvPr>
            <p:ph idx="1"/>
          </p:nvPr>
        </p:nvSpPr>
        <p:spPr/>
        <p:txBody>
          <a:bodyPr/>
          <a:lstStyle/>
          <a:p>
            <a:r>
              <a:rPr lang="en-US" dirty="0"/>
              <a:t>1985-1990: Rise of Probability and Decision Theory</a:t>
            </a:r>
          </a:p>
          <a:p>
            <a:pPr lvl="1"/>
            <a:r>
              <a:rPr lang="en-US" dirty="0"/>
              <a:t>Adopted sophisticated mathematical tools, such as hidden Markov models, information theory, and normative Bayesian decision theory; e.g. Bayesian Networks</a:t>
            </a:r>
          </a:p>
          <a:p>
            <a:pPr lvl="1"/>
            <a:r>
              <a:rPr lang="en-US" dirty="0"/>
              <a:t>Judea Pearl - ACM Turing Award 2011</a:t>
            </a:r>
          </a:p>
          <a:p>
            <a:r>
              <a:rPr lang="en-US" dirty="0"/>
              <a:t>1990-2000: Machine learning takes over subfields </a:t>
            </a:r>
          </a:p>
          <a:p>
            <a:pPr lvl="1"/>
            <a:r>
              <a:rPr lang="en-US" dirty="0"/>
              <a:t>Vision, Natural language, etc.</a:t>
            </a:r>
          </a:p>
          <a:p>
            <a:pPr lvl="1"/>
            <a:r>
              <a:rPr lang="en-US" dirty="0"/>
              <a:t>Gary Kasparov wins deep blue 1996, loses in 1997 rematch</a:t>
            </a:r>
          </a:p>
          <a:p>
            <a:r>
              <a:rPr lang="en-US" dirty="0"/>
              <a:t>2000 – : Where are we now?</a:t>
            </a:r>
          </a:p>
        </p:txBody>
      </p:sp>
    </p:spTree>
    <p:extLst>
      <p:ext uri="{BB962C8B-B14F-4D97-AF65-F5344CB8AC3E}">
        <p14:creationId xmlns:p14="http://schemas.microsoft.com/office/powerpoint/2010/main" val="2369868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823DB-34DA-4534-AC38-A9ADB850F32D}"/>
              </a:ext>
            </a:extLst>
          </p:cNvPr>
          <p:cNvSpPr>
            <a:spLocks noGrp="1"/>
          </p:cNvSpPr>
          <p:nvPr>
            <p:ph type="title"/>
          </p:nvPr>
        </p:nvSpPr>
        <p:spPr/>
        <p:txBody>
          <a:bodyPr/>
          <a:lstStyle/>
          <a:p>
            <a:r>
              <a:rPr lang="en-US" dirty="0"/>
              <a:t>History of AI</a:t>
            </a:r>
          </a:p>
        </p:txBody>
      </p:sp>
      <p:sp>
        <p:nvSpPr>
          <p:cNvPr id="3" name="Content Placeholder 2">
            <a:extLst>
              <a:ext uri="{FF2B5EF4-FFF2-40B4-BE49-F238E27FC236}">
                <a16:creationId xmlns:a16="http://schemas.microsoft.com/office/drawing/2014/main" id="{064A905E-3E1B-42B3-95B6-5F3AF5E5AEBA}"/>
              </a:ext>
            </a:extLst>
          </p:cNvPr>
          <p:cNvSpPr>
            <a:spLocks noGrp="1"/>
          </p:cNvSpPr>
          <p:nvPr>
            <p:ph idx="1"/>
          </p:nvPr>
        </p:nvSpPr>
        <p:spPr/>
        <p:txBody>
          <a:bodyPr/>
          <a:lstStyle/>
          <a:p>
            <a:pPr marL="0" indent="0">
              <a:buNone/>
            </a:pPr>
            <a:r>
              <a:rPr lang="en-US" dirty="0"/>
              <a:t>Thinking machines 1960: </a:t>
            </a:r>
            <a:r>
              <a:rPr lang="en-US" dirty="0">
                <a:hlinkClick r:id="rId2"/>
              </a:rPr>
              <a:t>https://www.youtube.com/watch?v=aygSMgK3BEM</a:t>
            </a:r>
            <a:r>
              <a:rPr lang="en-US" dirty="0"/>
              <a:t> </a:t>
            </a:r>
          </a:p>
          <a:p>
            <a:pPr marL="0" indent="0">
              <a:buNone/>
            </a:pPr>
            <a:endParaRPr lang="en-US" dirty="0"/>
          </a:p>
          <a:p>
            <a:endParaRPr lang="en-US" dirty="0"/>
          </a:p>
        </p:txBody>
      </p:sp>
    </p:spTree>
    <p:extLst>
      <p:ext uri="{BB962C8B-B14F-4D97-AF65-F5344CB8AC3E}">
        <p14:creationId xmlns:p14="http://schemas.microsoft.com/office/powerpoint/2010/main" val="295622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A3500-6C6F-4870-9A06-7D1AF46D43C0}"/>
              </a:ext>
            </a:extLst>
          </p:cNvPr>
          <p:cNvSpPr>
            <a:spLocks noGrp="1"/>
          </p:cNvSpPr>
          <p:nvPr>
            <p:ph type="title"/>
          </p:nvPr>
        </p:nvSpPr>
        <p:spPr/>
        <p:txBody>
          <a:bodyPr/>
          <a:lstStyle/>
          <a:p>
            <a:r>
              <a:rPr lang="en-US" dirty="0"/>
              <a:t>Integrating approaches</a:t>
            </a:r>
          </a:p>
        </p:txBody>
      </p:sp>
      <p:sp>
        <p:nvSpPr>
          <p:cNvPr id="3" name="Content Placeholder 2">
            <a:extLst>
              <a:ext uri="{FF2B5EF4-FFF2-40B4-BE49-F238E27FC236}">
                <a16:creationId xmlns:a16="http://schemas.microsoft.com/office/drawing/2014/main" id="{E8D3C288-B6D7-4897-A023-8EF10675E578}"/>
              </a:ext>
            </a:extLst>
          </p:cNvPr>
          <p:cNvSpPr>
            <a:spLocks noGrp="1"/>
          </p:cNvSpPr>
          <p:nvPr>
            <p:ph idx="1"/>
          </p:nvPr>
        </p:nvSpPr>
        <p:spPr>
          <a:xfrm>
            <a:off x="838200" y="1636445"/>
            <a:ext cx="10515600" cy="4351338"/>
          </a:xfrm>
        </p:spPr>
        <p:txBody>
          <a:bodyPr>
            <a:normAutofit/>
          </a:bodyPr>
          <a:lstStyle/>
          <a:p>
            <a:r>
              <a:rPr lang="en-US" sz="3200" dirty="0"/>
              <a:t>Intelligent agents</a:t>
            </a:r>
          </a:p>
          <a:p>
            <a:pPr lvl="1"/>
            <a:r>
              <a:rPr lang="en-US" sz="2800" dirty="0"/>
              <a:t>An intelligent agent is a system that perceives its environment and takes actions which maximize its chances of success. </a:t>
            </a:r>
          </a:p>
          <a:p>
            <a:pPr lvl="1"/>
            <a:r>
              <a:rPr lang="en-US" sz="2800" dirty="0"/>
              <a:t>The simplest intelligent agents are programs that solve specific problems.</a:t>
            </a:r>
          </a:p>
          <a:p>
            <a:pPr lvl="1"/>
            <a:r>
              <a:rPr lang="en-US" sz="2800" dirty="0"/>
              <a:t>More complicated agents include human beings and organizations of human beings (such as firms).</a:t>
            </a:r>
          </a:p>
          <a:p>
            <a:pPr lvl="1"/>
            <a:endParaRPr lang="en-US" sz="2800" dirty="0"/>
          </a:p>
          <a:p>
            <a:pPr marL="0" indent="0">
              <a:buNone/>
            </a:pPr>
            <a:r>
              <a:rPr lang="en-US" dirty="0"/>
              <a:t>We will come back to this, let’s first take a look at some examples…</a:t>
            </a:r>
          </a:p>
        </p:txBody>
      </p:sp>
    </p:spTree>
    <p:extLst>
      <p:ext uri="{BB962C8B-B14F-4D97-AF65-F5344CB8AC3E}">
        <p14:creationId xmlns:p14="http://schemas.microsoft.com/office/powerpoint/2010/main" val="2840305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630B6-2F70-4183-BC5B-64F473667A56}"/>
              </a:ext>
            </a:extLst>
          </p:cNvPr>
          <p:cNvSpPr>
            <a:spLocks noGrp="1"/>
          </p:cNvSpPr>
          <p:nvPr>
            <p:ph type="title"/>
          </p:nvPr>
        </p:nvSpPr>
        <p:spPr>
          <a:xfrm>
            <a:off x="838200" y="365128"/>
            <a:ext cx="10515600" cy="803916"/>
          </a:xfrm>
        </p:spPr>
        <p:txBody>
          <a:bodyPr/>
          <a:lstStyle/>
          <a:p>
            <a:r>
              <a:rPr lang="en-US" dirty="0"/>
              <a:t>Which of the following can be done today?</a:t>
            </a:r>
          </a:p>
        </p:txBody>
      </p:sp>
      <p:sp>
        <p:nvSpPr>
          <p:cNvPr id="3" name="Content Placeholder 2">
            <a:extLst>
              <a:ext uri="{FF2B5EF4-FFF2-40B4-BE49-F238E27FC236}">
                <a16:creationId xmlns:a16="http://schemas.microsoft.com/office/drawing/2014/main" id="{85568334-0B80-43C7-B0DA-D6D2DF3A6835}"/>
              </a:ext>
            </a:extLst>
          </p:cNvPr>
          <p:cNvSpPr>
            <a:spLocks noGrp="1"/>
          </p:cNvSpPr>
          <p:nvPr>
            <p:ph idx="1"/>
          </p:nvPr>
        </p:nvSpPr>
        <p:spPr>
          <a:xfrm>
            <a:off x="838200" y="1296364"/>
            <a:ext cx="10515600" cy="5196507"/>
          </a:xfrm>
        </p:spPr>
        <p:txBody>
          <a:bodyPr>
            <a:normAutofit fontScale="77500" lnSpcReduction="20000"/>
          </a:bodyPr>
          <a:lstStyle/>
          <a:p>
            <a:r>
              <a:rPr lang="en-US" dirty="0"/>
              <a:t>Play a decent game of table tennis?</a:t>
            </a:r>
          </a:p>
          <a:p>
            <a:r>
              <a:rPr lang="en-US" dirty="0"/>
              <a:t>Drive safely along a curving mountain road?</a:t>
            </a:r>
          </a:p>
          <a:p>
            <a:r>
              <a:rPr lang="en-US" dirty="0"/>
              <a:t>Drive safely in a downtown New York?</a:t>
            </a:r>
          </a:p>
          <a:p>
            <a:r>
              <a:rPr lang="en-US" dirty="0"/>
              <a:t>Buy a week's worth of groceries on the web?</a:t>
            </a:r>
          </a:p>
          <a:p>
            <a:r>
              <a:rPr lang="en-US" dirty="0"/>
              <a:t>Buy a week's worth of groceries at a busy Farmer’s market?</a:t>
            </a:r>
          </a:p>
          <a:p>
            <a:r>
              <a:rPr lang="en-US" dirty="0"/>
              <a:t>Play a decent game of bridge?</a:t>
            </a:r>
          </a:p>
          <a:p>
            <a:r>
              <a:rPr lang="en-US" dirty="0"/>
              <a:t>Discover and prove a new mathematical theorem?</a:t>
            </a:r>
          </a:p>
          <a:p>
            <a:r>
              <a:rPr lang="en-US" dirty="0"/>
              <a:t>Design and execute a research program in molecular biology?</a:t>
            </a:r>
          </a:p>
          <a:p>
            <a:r>
              <a:rPr lang="en-US" dirty="0"/>
              <a:t>Write an intentionally funny story?</a:t>
            </a:r>
          </a:p>
          <a:p>
            <a:r>
              <a:rPr lang="en-US" dirty="0"/>
              <a:t>Give competent legal advice in a specialized area of law?</a:t>
            </a:r>
          </a:p>
          <a:p>
            <a:r>
              <a:rPr lang="en-US" dirty="0"/>
              <a:t>Translate spoken English into spoken Chinese in real time?</a:t>
            </a:r>
          </a:p>
          <a:p>
            <a:r>
              <a:rPr lang="en-US" dirty="0"/>
              <a:t>Converse successfully with another person for an hour?</a:t>
            </a:r>
          </a:p>
          <a:p>
            <a:r>
              <a:rPr lang="en-US" dirty="0"/>
              <a:t>Perform a complex surgical operation?</a:t>
            </a:r>
          </a:p>
          <a:p>
            <a:r>
              <a:rPr lang="en-US" dirty="0"/>
              <a:t>Unload any dishwasher and put everything away?</a:t>
            </a:r>
          </a:p>
        </p:txBody>
      </p:sp>
      <p:pic>
        <p:nvPicPr>
          <p:cNvPr id="4" name="Picture 1">
            <a:extLst>
              <a:ext uri="{FF2B5EF4-FFF2-40B4-BE49-F238E27FC236}">
                <a16:creationId xmlns:a16="http://schemas.microsoft.com/office/drawing/2014/main" id="{8CB96DCB-5365-4C3E-9914-26D5D979A99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22231" y="1376199"/>
            <a:ext cx="3068150" cy="2209799"/>
          </a:xfrm>
          <a:prstGeom prst="rect">
            <a:avLst/>
          </a:prstGeom>
          <a:noFill/>
          <a:ln w="9525">
            <a:noFill/>
            <a:miter lim="800000"/>
            <a:headEnd/>
            <a:tailEnd/>
          </a:ln>
          <a:effectLst/>
        </p:spPr>
      </p:pic>
    </p:spTree>
    <p:extLst>
      <p:ext uri="{BB962C8B-B14F-4D97-AF65-F5344CB8AC3E}">
        <p14:creationId xmlns:p14="http://schemas.microsoft.com/office/powerpoint/2010/main" val="1876960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36525-B933-42D9-8D00-8551AA50CD39}"/>
              </a:ext>
            </a:extLst>
          </p:cNvPr>
          <p:cNvSpPr>
            <a:spLocks noGrp="1"/>
          </p:cNvSpPr>
          <p:nvPr>
            <p:ph type="title"/>
          </p:nvPr>
        </p:nvSpPr>
        <p:spPr/>
        <p:txBody>
          <a:bodyPr/>
          <a:lstStyle/>
          <a:p>
            <a:r>
              <a:rPr lang="en-US" dirty="0"/>
              <a:t>Unintentionally funny stories </a:t>
            </a:r>
          </a:p>
        </p:txBody>
      </p:sp>
      <p:sp>
        <p:nvSpPr>
          <p:cNvPr id="3" name="Content Placeholder 2">
            <a:extLst>
              <a:ext uri="{FF2B5EF4-FFF2-40B4-BE49-F238E27FC236}">
                <a16:creationId xmlns:a16="http://schemas.microsoft.com/office/drawing/2014/main" id="{66612549-4D70-4902-9BB0-140D9B671C60}"/>
              </a:ext>
            </a:extLst>
          </p:cNvPr>
          <p:cNvSpPr>
            <a:spLocks noGrp="1"/>
          </p:cNvSpPr>
          <p:nvPr>
            <p:ph idx="1"/>
          </p:nvPr>
        </p:nvSpPr>
        <p:spPr>
          <a:xfrm>
            <a:off x="838200" y="1555531"/>
            <a:ext cx="10515600" cy="4621432"/>
          </a:xfrm>
        </p:spPr>
        <p:txBody>
          <a:bodyPr>
            <a:normAutofit fontScale="77500" lnSpcReduction="20000"/>
          </a:bodyPr>
          <a:lstStyle/>
          <a:p>
            <a:pPr marL="0" indent="0">
              <a:buNone/>
            </a:pPr>
            <a:r>
              <a:rPr lang="en-US" dirty="0"/>
              <a:t>Shank, </a:t>
            </a:r>
            <a:r>
              <a:rPr lang="en-US" dirty="0" err="1"/>
              <a:t>Talespin</a:t>
            </a:r>
            <a:r>
              <a:rPr lang="en-US" dirty="0"/>
              <a:t> System, 1984</a:t>
            </a:r>
          </a:p>
          <a:p>
            <a:pPr marL="0" indent="0">
              <a:buNone/>
            </a:pPr>
            <a:endParaRPr lang="en-US" sz="600" dirty="0"/>
          </a:p>
          <a:p>
            <a:pPr>
              <a:lnSpc>
                <a:spcPct val="120000"/>
              </a:lnSpc>
            </a:pPr>
            <a:r>
              <a:rPr lang="en-US" dirty="0"/>
              <a:t>One day Joe Bear was hungry.  He asked his friend Irving Bird where some honey was.  Irving told him there was a beehive in the oak tree.  Joe walked to the oak tree.  He ate the beehive. The End.</a:t>
            </a:r>
          </a:p>
          <a:p>
            <a:pPr>
              <a:lnSpc>
                <a:spcPct val="120000"/>
              </a:lnSpc>
            </a:pPr>
            <a:endParaRPr lang="en-US" sz="400" dirty="0"/>
          </a:p>
          <a:p>
            <a:pPr>
              <a:lnSpc>
                <a:spcPct val="120000"/>
              </a:lnSpc>
            </a:pPr>
            <a:r>
              <a:rPr lang="en-US" dirty="0"/>
              <a:t>Henry Squirrel was thirsty.  He walked over to the river bank where his good friend Bill Bird was sitting. Henry slipped and fell in the river.  Gravity drowned. The End.</a:t>
            </a:r>
          </a:p>
          <a:p>
            <a:pPr>
              <a:lnSpc>
                <a:spcPct val="120000"/>
              </a:lnSpc>
            </a:pPr>
            <a:endParaRPr lang="en-US" sz="400" dirty="0"/>
          </a:p>
          <a:p>
            <a:pPr>
              <a:lnSpc>
                <a:spcPct val="120000"/>
              </a:lnSpc>
            </a:pPr>
            <a:r>
              <a:rPr lang="en-US" dirty="0"/>
              <a:t>Once upon a time there was a dishonest fox and a vain crow.  One day the crow was sitting in his tree, holding a piece of cheese in his mouth.  He noticed that he was holding the piece of cheese.  He became hungry, and swallowed the cheese.  The fox walked over to the crow.  The End.</a:t>
            </a:r>
          </a:p>
          <a:p>
            <a:endParaRPr lang="en-US" dirty="0"/>
          </a:p>
        </p:txBody>
      </p:sp>
    </p:spTree>
    <p:extLst>
      <p:ext uri="{BB962C8B-B14F-4D97-AF65-F5344CB8AC3E}">
        <p14:creationId xmlns:p14="http://schemas.microsoft.com/office/powerpoint/2010/main" val="2692713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9056E6-2157-409D-AC08-448665155B4F}"/>
              </a:ext>
            </a:extLst>
          </p:cNvPr>
          <p:cNvSpPr>
            <a:spLocks noGrp="1"/>
          </p:cNvSpPr>
          <p:nvPr>
            <p:ph type="ctrTitle"/>
          </p:nvPr>
        </p:nvSpPr>
        <p:spPr/>
        <p:txBody>
          <a:bodyPr>
            <a:normAutofit/>
          </a:bodyPr>
          <a:lstStyle/>
          <a:p>
            <a:r>
              <a:rPr lang="en-US" dirty="0"/>
              <a:t>MIS 7720 </a:t>
            </a:r>
            <a:br>
              <a:rPr lang="en-US" dirty="0"/>
            </a:br>
            <a:r>
              <a:rPr lang="en-US" dirty="0"/>
              <a:t>#1 Introduction</a:t>
            </a:r>
          </a:p>
        </p:txBody>
      </p:sp>
      <p:sp>
        <p:nvSpPr>
          <p:cNvPr id="5" name="Subtitle 4">
            <a:extLst>
              <a:ext uri="{FF2B5EF4-FFF2-40B4-BE49-F238E27FC236}">
                <a16:creationId xmlns:a16="http://schemas.microsoft.com/office/drawing/2014/main" id="{24AC44FC-7814-4759-9DA6-D6274C4F148D}"/>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630051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838200" y="365127"/>
            <a:ext cx="10515600" cy="871295"/>
          </a:xfrm>
        </p:spPr>
        <p:txBody>
          <a:bodyPr/>
          <a:lstStyle/>
          <a:p>
            <a:pPr eaLnBrk="1" hangingPunct="1"/>
            <a:r>
              <a:rPr lang="en-US" dirty="0">
                <a:solidFill>
                  <a:schemeClr val="tx1"/>
                </a:solidFill>
              </a:rPr>
              <a:t>Natural Language</a:t>
            </a:r>
          </a:p>
        </p:txBody>
      </p:sp>
      <p:sp>
        <p:nvSpPr>
          <p:cNvPr id="542723" name="Rectangle 3"/>
          <p:cNvSpPr>
            <a:spLocks noGrp="1" noChangeArrowheads="1"/>
          </p:cNvSpPr>
          <p:nvPr>
            <p:ph type="body" idx="1"/>
          </p:nvPr>
        </p:nvSpPr>
        <p:spPr>
          <a:xfrm>
            <a:off x="457200" y="1378805"/>
            <a:ext cx="8534400" cy="4953000"/>
          </a:xfrm>
        </p:spPr>
        <p:txBody>
          <a:bodyPr>
            <a:normAutofit lnSpcReduction="10000"/>
          </a:bodyPr>
          <a:lstStyle/>
          <a:p>
            <a:pPr eaLnBrk="1" hangingPunct="1">
              <a:lnSpc>
                <a:spcPct val="80000"/>
              </a:lnSpc>
            </a:pPr>
            <a:r>
              <a:rPr lang="en-US" sz="2400" dirty="0"/>
              <a:t>Speech technologies (e.g. </a:t>
            </a:r>
            <a:r>
              <a:rPr lang="en-US" sz="2400" dirty="0" err="1"/>
              <a:t>Siri</a:t>
            </a:r>
            <a:r>
              <a:rPr lang="en-US" sz="2400" dirty="0"/>
              <a:t>)</a:t>
            </a:r>
          </a:p>
          <a:p>
            <a:pPr lvl="1" eaLnBrk="1" hangingPunct="1">
              <a:lnSpc>
                <a:spcPct val="80000"/>
              </a:lnSpc>
            </a:pPr>
            <a:r>
              <a:rPr lang="en-US" sz="2000" dirty="0"/>
              <a:t>Automatic speech recognition (ASR)</a:t>
            </a:r>
          </a:p>
          <a:p>
            <a:pPr lvl="1" eaLnBrk="1" hangingPunct="1">
              <a:lnSpc>
                <a:spcPct val="80000"/>
              </a:lnSpc>
            </a:pPr>
            <a:r>
              <a:rPr lang="en-US" sz="2000" dirty="0"/>
              <a:t>Text-to-speech synthesis (TTS)</a:t>
            </a:r>
          </a:p>
          <a:p>
            <a:pPr lvl="1" eaLnBrk="1" hangingPunct="1">
              <a:lnSpc>
                <a:spcPct val="80000"/>
              </a:lnSpc>
            </a:pPr>
            <a:r>
              <a:rPr lang="en-US" sz="2000" dirty="0"/>
              <a:t>Dialog systems</a:t>
            </a:r>
          </a:p>
          <a:p>
            <a:pPr lvl="1" eaLnBrk="1" hangingPunct="1">
              <a:lnSpc>
                <a:spcPct val="80000"/>
              </a:lnSpc>
            </a:pPr>
            <a:endParaRPr lang="en-US" sz="2000" dirty="0"/>
          </a:p>
          <a:p>
            <a:pPr eaLnBrk="1" hangingPunct="1">
              <a:lnSpc>
                <a:spcPct val="80000"/>
              </a:lnSpc>
            </a:pPr>
            <a:r>
              <a:rPr lang="en-US" sz="2400" dirty="0"/>
              <a:t>Language processing technologies</a:t>
            </a:r>
          </a:p>
          <a:p>
            <a:pPr lvl="1" eaLnBrk="1" hangingPunct="1">
              <a:lnSpc>
                <a:spcPct val="80000"/>
              </a:lnSpc>
            </a:pPr>
            <a:r>
              <a:rPr lang="en-US" sz="2000" dirty="0"/>
              <a:t>Question answering</a:t>
            </a:r>
          </a:p>
          <a:p>
            <a:pPr lvl="1" eaLnBrk="1" hangingPunct="1">
              <a:lnSpc>
                <a:spcPct val="80000"/>
              </a:lnSpc>
            </a:pPr>
            <a:r>
              <a:rPr lang="en-US" sz="2000" dirty="0"/>
              <a:t>Machine translation</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buFont typeface="Wingdings" pitchFamily="2" charset="2"/>
              <a:buNone/>
            </a:pPr>
            <a:endParaRPr lang="en-US" sz="2000" dirty="0"/>
          </a:p>
          <a:p>
            <a:pPr lvl="1" eaLnBrk="1" hangingPunct="1">
              <a:lnSpc>
                <a:spcPct val="80000"/>
              </a:lnSpc>
              <a:buFont typeface="Wingdings" pitchFamily="2" charset="2"/>
              <a:buNone/>
            </a:pPr>
            <a:r>
              <a:rPr lang="en-US" sz="2000" dirty="0"/>
              <a:t>	</a:t>
            </a:r>
          </a:p>
          <a:p>
            <a:pPr lvl="1" eaLnBrk="1" hangingPunct="1">
              <a:lnSpc>
                <a:spcPct val="80000"/>
              </a:lnSpc>
            </a:pPr>
            <a:endParaRPr lang="en-US" sz="2000" dirty="0"/>
          </a:p>
          <a:p>
            <a:pPr lvl="1" eaLnBrk="1" hangingPunct="1">
              <a:lnSpc>
                <a:spcPct val="80000"/>
              </a:lnSpc>
            </a:pPr>
            <a:r>
              <a:rPr lang="en-US" sz="2000" dirty="0"/>
              <a:t>Web search</a:t>
            </a:r>
          </a:p>
          <a:p>
            <a:pPr lvl="1" eaLnBrk="1" hangingPunct="1">
              <a:lnSpc>
                <a:spcPct val="80000"/>
              </a:lnSpc>
            </a:pPr>
            <a:r>
              <a:rPr lang="en-US" sz="2000" dirty="0"/>
              <a:t>Text classification, spam filtering, etc…</a:t>
            </a:r>
          </a:p>
        </p:txBody>
      </p:sp>
      <p:pic>
        <p:nvPicPr>
          <p:cNvPr id="17412" name="Picture 2"/>
          <p:cNvPicPr>
            <a:picLocks noChangeAspect="1" noChangeArrowheads="1"/>
          </p:cNvPicPr>
          <p:nvPr/>
        </p:nvPicPr>
        <p:blipFill>
          <a:blip r:embed="rId3" cstate="print"/>
          <a:srcRect/>
          <a:stretch>
            <a:fillRect/>
          </a:stretch>
        </p:blipFill>
        <p:spPr bwMode="auto">
          <a:xfrm>
            <a:off x="5204460" y="1378805"/>
            <a:ext cx="2558369" cy="1748880"/>
          </a:xfrm>
          <a:prstGeom prst="rect">
            <a:avLst/>
          </a:prstGeom>
          <a:noFill/>
          <a:ln w="12700">
            <a:noFill/>
            <a:miter lim="800000"/>
            <a:headEnd/>
            <a:tailEnd/>
          </a:ln>
        </p:spPr>
      </p:pic>
      <p:pic>
        <p:nvPicPr>
          <p:cNvPr id="1028" name="Picture 4" descr="Image result for ibm watson jeopardy">
            <a:extLst>
              <a:ext uri="{FF2B5EF4-FFF2-40B4-BE49-F238E27FC236}">
                <a16:creationId xmlns:a16="http://schemas.microsoft.com/office/drawing/2014/main" id="{1BFFFD52-9E54-4C2F-AFF4-380712248D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857" y="1512330"/>
            <a:ext cx="3714750" cy="219583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1BDE352-35C5-4F61-8D7E-A7FF359CBF24}"/>
              </a:ext>
            </a:extLst>
          </p:cNvPr>
          <p:cNvPicPr>
            <a:picLocks noChangeAspect="1"/>
          </p:cNvPicPr>
          <p:nvPr/>
        </p:nvPicPr>
        <p:blipFill rotWithShape="1">
          <a:blip r:embed="rId5"/>
          <a:srcRect b="30542"/>
          <a:stretch/>
        </p:blipFill>
        <p:spPr>
          <a:xfrm>
            <a:off x="457201" y="3741393"/>
            <a:ext cx="4572000" cy="1955781"/>
          </a:xfrm>
          <a:prstGeom prst="rect">
            <a:avLst/>
          </a:prstGeom>
        </p:spPr>
      </p:pic>
      <p:pic>
        <p:nvPicPr>
          <p:cNvPr id="5" name="Picture 4">
            <a:extLst>
              <a:ext uri="{FF2B5EF4-FFF2-40B4-BE49-F238E27FC236}">
                <a16:creationId xmlns:a16="http://schemas.microsoft.com/office/drawing/2014/main" id="{F3CD441F-F8A9-4C91-A4C0-E74EA7AFCC98}"/>
              </a:ext>
            </a:extLst>
          </p:cNvPr>
          <p:cNvPicPr>
            <a:picLocks noChangeAspect="1"/>
          </p:cNvPicPr>
          <p:nvPr/>
        </p:nvPicPr>
        <p:blipFill>
          <a:blip r:embed="rId6"/>
          <a:stretch>
            <a:fillRect/>
          </a:stretch>
        </p:blipFill>
        <p:spPr>
          <a:xfrm>
            <a:off x="5204461" y="3741393"/>
            <a:ext cx="4244340" cy="20118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2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2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272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2723">
                                            <p:txEl>
                                              <p:pRg st="15" end="1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72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729A7-B995-4593-8E00-43F3C3D2EC69}"/>
              </a:ext>
            </a:extLst>
          </p:cNvPr>
          <p:cNvSpPr>
            <a:spLocks noGrp="1"/>
          </p:cNvSpPr>
          <p:nvPr>
            <p:ph type="title"/>
          </p:nvPr>
        </p:nvSpPr>
        <p:spPr>
          <a:xfrm>
            <a:off x="838200" y="365128"/>
            <a:ext cx="10515600" cy="938156"/>
          </a:xfrm>
        </p:spPr>
        <p:txBody>
          <a:bodyPr/>
          <a:lstStyle/>
          <a:p>
            <a:r>
              <a:rPr lang="en-US" dirty="0"/>
              <a:t>Vision (Perception)</a:t>
            </a:r>
          </a:p>
        </p:txBody>
      </p:sp>
      <p:sp>
        <p:nvSpPr>
          <p:cNvPr id="3" name="Content Placeholder 2">
            <a:extLst>
              <a:ext uri="{FF2B5EF4-FFF2-40B4-BE49-F238E27FC236}">
                <a16:creationId xmlns:a16="http://schemas.microsoft.com/office/drawing/2014/main" id="{AACF8A0F-3408-4428-9CEF-FCEC22268A77}"/>
              </a:ext>
            </a:extLst>
          </p:cNvPr>
          <p:cNvSpPr>
            <a:spLocks noGrp="1"/>
          </p:cNvSpPr>
          <p:nvPr>
            <p:ph idx="1"/>
          </p:nvPr>
        </p:nvSpPr>
        <p:spPr>
          <a:xfrm>
            <a:off x="838200" y="1454046"/>
            <a:ext cx="10515600" cy="4722917"/>
          </a:xfrm>
        </p:spPr>
        <p:txBody>
          <a:bodyPr/>
          <a:lstStyle/>
          <a:p>
            <a:r>
              <a:rPr lang="en-US" dirty="0"/>
              <a:t>Object and face recognition</a:t>
            </a:r>
          </a:p>
          <a:p>
            <a:r>
              <a:rPr lang="en-US" dirty="0"/>
              <a:t>Scene segmentation</a:t>
            </a:r>
          </a:p>
          <a:p>
            <a:r>
              <a:rPr lang="en-US" dirty="0"/>
              <a:t>Image classification</a:t>
            </a:r>
          </a:p>
          <a:p>
            <a:endParaRPr lang="en-US" dirty="0"/>
          </a:p>
        </p:txBody>
      </p:sp>
      <p:pic>
        <p:nvPicPr>
          <p:cNvPr id="4" name="Picture 1">
            <a:extLst>
              <a:ext uri="{FF2B5EF4-FFF2-40B4-BE49-F238E27FC236}">
                <a16:creationId xmlns:a16="http://schemas.microsoft.com/office/drawing/2014/main" id="{926F37C9-5EE9-414E-B83E-D9E203E3DAFC}"/>
              </a:ext>
            </a:extLst>
          </p:cNvPr>
          <p:cNvPicPr>
            <a:picLocks noChangeAspect="1" noChangeArrowheads="1"/>
          </p:cNvPicPr>
          <p:nvPr/>
        </p:nvPicPr>
        <p:blipFill>
          <a:blip r:embed="rId3" cstate="print"/>
          <a:srcRect/>
          <a:stretch>
            <a:fillRect/>
          </a:stretch>
        </p:blipFill>
        <p:spPr bwMode="auto">
          <a:xfrm>
            <a:off x="838200" y="3222505"/>
            <a:ext cx="7366000" cy="3192463"/>
          </a:xfrm>
          <a:prstGeom prst="rect">
            <a:avLst/>
          </a:prstGeom>
          <a:noFill/>
          <a:ln w="12700">
            <a:noFill/>
            <a:miter lim="800000"/>
            <a:headEnd/>
            <a:tailEnd/>
          </a:ln>
        </p:spPr>
      </p:pic>
      <p:pic>
        <p:nvPicPr>
          <p:cNvPr id="5" name="Picture 2" descr="File:Kinect2-ir-image.png">
            <a:extLst>
              <a:ext uri="{FF2B5EF4-FFF2-40B4-BE49-F238E27FC236}">
                <a16:creationId xmlns:a16="http://schemas.microsoft.com/office/drawing/2014/main" id="{C46249C1-E4B2-41E0-BA65-A4C61FBEC6A9}"/>
              </a:ext>
            </a:extLst>
          </p:cNvPr>
          <p:cNvPicPr>
            <a:picLocks noChangeAspect="1" noChangeArrowheads="1"/>
          </p:cNvPicPr>
          <p:nvPr/>
        </p:nvPicPr>
        <p:blipFill>
          <a:blip r:embed="rId4" cstate="print"/>
          <a:srcRect/>
          <a:stretch>
            <a:fillRect/>
          </a:stretch>
        </p:blipFill>
        <p:spPr bwMode="auto">
          <a:xfrm>
            <a:off x="8567710" y="1193800"/>
            <a:ext cx="2445173" cy="1930400"/>
          </a:xfrm>
          <a:prstGeom prst="rect">
            <a:avLst/>
          </a:prstGeom>
          <a:noFill/>
        </p:spPr>
      </p:pic>
      <p:pic>
        <p:nvPicPr>
          <p:cNvPr id="6" name="Picture 4" descr="File:Kinect2-deepmap.png">
            <a:extLst>
              <a:ext uri="{FF2B5EF4-FFF2-40B4-BE49-F238E27FC236}">
                <a16:creationId xmlns:a16="http://schemas.microsoft.com/office/drawing/2014/main" id="{AA32D507-007D-40D3-A0DB-26EE3A8BA6DB}"/>
              </a:ext>
            </a:extLst>
          </p:cNvPr>
          <p:cNvPicPr>
            <a:picLocks noChangeAspect="1" noChangeArrowheads="1"/>
          </p:cNvPicPr>
          <p:nvPr/>
        </p:nvPicPr>
        <p:blipFill>
          <a:blip r:embed="rId5" cstate="print"/>
          <a:srcRect/>
          <a:stretch>
            <a:fillRect/>
          </a:stretch>
        </p:blipFill>
        <p:spPr bwMode="auto">
          <a:xfrm>
            <a:off x="8574483" y="3222505"/>
            <a:ext cx="2438400" cy="1963812"/>
          </a:xfrm>
          <a:prstGeom prst="rect">
            <a:avLst/>
          </a:prstGeom>
          <a:noFill/>
        </p:spPr>
      </p:pic>
      <p:pic>
        <p:nvPicPr>
          <p:cNvPr id="7" name="Picture 6" descr="File:Xbox-360-Kinect-Standalone.png">
            <a:extLst>
              <a:ext uri="{FF2B5EF4-FFF2-40B4-BE49-F238E27FC236}">
                <a16:creationId xmlns:a16="http://schemas.microsoft.com/office/drawing/2014/main" id="{4A297F43-D4C8-45F0-B2AF-8868F8215B20}"/>
              </a:ext>
            </a:extLst>
          </p:cNvPr>
          <p:cNvPicPr>
            <a:picLocks noChangeAspect="1" noChangeArrowheads="1"/>
          </p:cNvPicPr>
          <p:nvPr/>
        </p:nvPicPr>
        <p:blipFill>
          <a:blip r:embed="rId6" cstate="print"/>
          <a:srcRect/>
          <a:stretch>
            <a:fillRect/>
          </a:stretch>
        </p:blipFill>
        <p:spPr bwMode="auto">
          <a:xfrm>
            <a:off x="5346492" y="1632562"/>
            <a:ext cx="3048000" cy="1052876"/>
          </a:xfrm>
          <a:prstGeom prst="rect">
            <a:avLst/>
          </a:prstGeom>
          <a:noFill/>
        </p:spPr>
      </p:pic>
    </p:spTree>
    <p:extLst>
      <p:ext uri="{BB962C8B-B14F-4D97-AF65-F5344CB8AC3E}">
        <p14:creationId xmlns:p14="http://schemas.microsoft.com/office/powerpoint/2010/main" val="3848997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838200" y="365127"/>
            <a:ext cx="10515600" cy="858835"/>
          </a:xfrm>
        </p:spPr>
        <p:txBody>
          <a:bodyPr/>
          <a:lstStyle/>
          <a:p>
            <a:pPr eaLnBrk="1" hangingPunct="1"/>
            <a:r>
              <a:rPr lang="en-US" dirty="0">
                <a:solidFill>
                  <a:schemeClr val="tx1"/>
                </a:solidFill>
              </a:rPr>
              <a:t>Robotics</a:t>
            </a:r>
          </a:p>
        </p:txBody>
      </p:sp>
      <p:sp>
        <p:nvSpPr>
          <p:cNvPr id="2052" name="Rectangle 3"/>
          <p:cNvSpPr>
            <a:spLocks noGrp="1" noChangeArrowheads="1"/>
          </p:cNvSpPr>
          <p:nvPr>
            <p:ph idx="1"/>
          </p:nvPr>
        </p:nvSpPr>
        <p:spPr>
          <a:xfrm>
            <a:off x="838200" y="1524000"/>
            <a:ext cx="8883869" cy="4652963"/>
          </a:xfrm>
        </p:spPr>
        <p:txBody>
          <a:bodyPr>
            <a:normAutofit/>
          </a:bodyPr>
          <a:lstStyle/>
          <a:p>
            <a:pPr eaLnBrk="1" hangingPunct="1">
              <a:lnSpc>
                <a:spcPct val="80000"/>
              </a:lnSpc>
            </a:pPr>
            <a:r>
              <a:rPr lang="en-US" sz="2000" dirty="0"/>
              <a:t>Robotics</a:t>
            </a:r>
          </a:p>
          <a:p>
            <a:pPr lvl="1" eaLnBrk="1" hangingPunct="1">
              <a:lnSpc>
                <a:spcPct val="80000"/>
              </a:lnSpc>
            </a:pPr>
            <a:r>
              <a:rPr lang="en-US" sz="1800" dirty="0"/>
              <a:t>Part mech. eng.</a:t>
            </a:r>
          </a:p>
          <a:p>
            <a:pPr lvl="1" eaLnBrk="1" hangingPunct="1">
              <a:lnSpc>
                <a:spcPct val="80000"/>
              </a:lnSpc>
            </a:pPr>
            <a:r>
              <a:rPr lang="en-US" sz="1800" dirty="0"/>
              <a:t>Part AI</a:t>
            </a:r>
          </a:p>
          <a:p>
            <a:pPr lvl="1" eaLnBrk="1" hangingPunct="1">
              <a:lnSpc>
                <a:spcPct val="80000"/>
              </a:lnSpc>
            </a:pPr>
            <a:r>
              <a:rPr lang="en-US" sz="1800" dirty="0"/>
              <a:t>Reality much harder than simulations!</a:t>
            </a:r>
          </a:p>
          <a:p>
            <a:pPr eaLnBrk="1" hangingPunct="1">
              <a:lnSpc>
                <a:spcPct val="80000"/>
              </a:lnSpc>
            </a:pPr>
            <a:r>
              <a:rPr lang="en-US" sz="2000" dirty="0"/>
              <a:t>Technologies</a:t>
            </a:r>
          </a:p>
          <a:p>
            <a:pPr lvl="1" eaLnBrk="1" hangingPunct="1">
              <a:lnSpc>
                <a:spcPct val="80000"/>
              </a:lnSpc>
            </a:pPr>
            <a:r>
              <a:rPr lang="en-US" sz="1800" dirty="0"/>
              <a:t>Vehicles</a:t>
            </a:r>
          </a:p>
          <a:p>
            <a:pPr lvl="1" eaLnBrk="1" hangingPunct="1">
              <a:lnSpc>
                <a:spcPct val="80000"/>
              </a:lnSpc>
            </a:pPr>
            <a:r>
              <a:rPr lang="en-US" sz="1800" dirty="0"/>
              <a:t>Rescue</a:t>
            </a:r>
          </a:p>
          <a:p>
            <a:pPr lvl="1" eaLnBrk="1" hangingPunct="1">
              <a:lnSpc>
                <a:spcPct val="80000"/>
              </a:lnSpc>
            </a:pPr>
            <a:r>
              <a:rPr lang="en-US" sz="1800" dirty="0"/>
              <a:t>Soccer!</a:t>
            </a:r>
          </a:p>
          <a:p>
            <a:pPr lvl="1" eaLnBrk="1" hangingPunct="1">
              <a:lnSpc>
                <a:spcPct val="80000"/>
              </a:lnSpc>
            </a:pPr>
            <a:r>
              <a:rPr lang="en-US" sz="1800" dirty="0"/>
              <a:t>Baking/cooking</a:t>
            </a:r>
          </a:p>
          <a:p>
            <a:pPr lvl="1" eaLnBrk="1" hangingPunct="1">
              <a:lnSpc>
                <a:spcPct val="80000"/>
              </a:lnSpc>
            </a:pPr>
            <a:r>
              <a:rPr lang="en-US" sz="1800" dirty="0"/>
              <a:t>Lots of automation…</a:t>
            </a:r>
          </a:p>
          <a:p>
            <a:pPr eaLnBrk="1" hangingPunct="1">
              <a:lnSpc>
                <a:spcPct val="80000"/>
              </a:lnSpc>
            </a:pPr>
            <a:r>
              <a:rPr lang="en-US" sz="2000" dirty="0"/>
              <a:t>In this class:</a:t>
            </a:r>
          </a:p>
          <a:p>
            <a:pPr lvl="1" eaLnBrk="1" hangingPunct="1">
              <a:lnSpc>
                <a:spcPct val="80000"/>
              </a:lnSpc>
            </a:pPr>
            <a:r>
              <a:rPr lang="en-US" sz="1800" dirty="0"/>
              <a:t>We ignore mechanical aspects</a:t>
            </a:r>
          </a:p>
          <a:p>
            <a:pPr lvl="1" eaLnBrk="1" hangingPunct="1">
              <a:lnSpc>
                <a:spcPct val="80000"/>
              </a:lnSpc>
            </a:pPr>
            <a:r>
              <a:rPr lang="en-US" sz="1800" dirty="0"/>
              <a:t>Methods for planning</a:t>
            </a:r>
          </a:p>
          <a:p>
            <a:pPr lvl="1" eaLnBrk="1" hangingPunct="1">
              <a:lnSpc>
                <a:spcPct val="80000"/>
              </a:lnSpc>
            </a:pPr>
            <a:r>
              <a:rPr lang="en-US" sz="1800" dirty="0"/>
              <a:t>Methods for control</a:t>
            </a:r>
          </a:p>
        </p:txBody>
      </p:sp>
      <p:pic>
        <p:nvPicPr>
          <p:cNvPr id="2050" name="Picture 2" descr="Image result for boston dynamics robot atlas">
            <a:extLst>
              <a:ext uri="{FF2B5EF4-FFF2-40B4-BE49-F238E27FC236}">
                <a16:creationId xmlns:a16="http://schemas.microsoft.com/office/drawing/2014/main" id="{A0EA463A-CB20-4505-9A76-C20E411CBC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7603" y="527639"/>
            <a:ext cx="2400300" cy="36004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robocup">
            <a:extLst>
              <a:ext uri="{FF2B5EF4-FFF2-40B4-BE49-F238E27FC236}">
                <a16:creationId xmlns:a16="http://schemas.microsoft.com/office/drawing/2014/main" id="{D0AB20FE-2520-47E8-846B-488ACB5F68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9352" y="4315950"/>
            <a:ext cx="3921672" cy="22235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google self driving car">
            <a:extLst>
              <a:ext uri="{FF2B5EF4-FFF2-40B4-BE49-F238E27FC236}">
                <a16:creationId xmlns:a16="http://schemas.microsoft.com/office/drawing/2014/main" id="{EE01C1D7-CCCC-4265-A2B3-AF0662DF9C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1883" y="757590"/>
            <a:ext cx="36576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google self driving car">
            <a:extLst>
              <a:ext uri="{FF2B5EF4-FFF2-40B4-BE49-F238E27FC236}">
                <a16:creationId xmlns:a16="http://schemas.microsoft.com/office/drawing/2014/main" id="{3C38DC47-80E8-4DDE-A5AA-8A5797866B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2536" y="814895"/>
            <a:ext cx="3657600" cy="247895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google self driving car">
            <a:extLst>
              <a:ext uri="{FF2B5EF4-FFF2-40B4-BE49-F238E27FC236}">
                <a16:creationId xmlns:a16="http://schemas.microsoft.com/office/drawing/2014/main" id="{5A9A3207-A634-4191-9FBB-F25E24F24B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6264" y="899492"/>
            <a:ext cx="36576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8499D8A-C42F-47A9-A8A5-8D9242D7E32F}"/>
              </a:ext>
            </a:extLst>
          </p:cNvPr>
          <p:cNvPicPr>
            <a:picLocks noChangeAspect="1"/>
          </p:cNvPicPr>
          <p:nvPr/>
        </p:nvPicPr>
        <p:blipFill>
          <a:blip r:embed="rId8"/>
          <a:stretch>
            <a:fillRect/>
          </a:stretch>
        </p:blipFill>
        <p:spPr>
          <a:xfrm>
            <a:off x="7893269" y="3909160"/>
            <a:ext cx="3657600" cy="24820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Logic</a:t>
            </a:r>
          </a:p>
        </p:txBody>
      </p:sp>
      <p:sp>
        <p:nvSpPr>
          <p:cNvPr id="19459" name="Rectangle 3"/>
          <p:cNvSpPr>
            <a:spLocks noGrp="1" noChangeArrowheads="1"/>
          </p:cNvSpPr>
          <p:nvPr>
            <p:ph type="body" idx="1"/>
          </p:nvPr>
        </p:nvSpPr>
        <p:spPr>
          <a:xfrm>
            <a:off x="914400" y="1600201"/>
            <a:ext cx="6299200" cy="4525963"/>
          </a:xfrm>
        </p:spPr>
        <p:txBody>
          <a:bodyPr>
            <a:normAutofit/>
          </a:bodyPr>
          <a:lstStyle/>
          <a:p>
            <a:pPr eaLnBrk="1" hangingPunct="1"/>
            <a:r>
              <a:rPr lang="en-US" sz="3200" dirty="0"/>
              <a:t>Logical systems</a:t>
            </a:r>
          </a:p>
          <a:p>
            <a:pPr lvl="1" eaLnBrk="1" hangingPunct="1"/>
            <a:r>
              <a:rPr lang="en-US" sz="2800" dirty="0"/>
              <a:t>Theorem proving</a:t>
            </a:r>
            <a:endParaRPr lang="en-US" dirty="0"/>
          </a:p>
          <a:p>
            <a:pPr lvl="1" eaLnBrk="1" hangingPunct="1"/>
            <a:r>
              <a:rPr lang="en-US" sz="2800" dirty="0"/>
              <a:t>NASA fault diagnosis</a:t>
            </a:r>
            <a:endParaRPr lang="en-US" sz="2400" dirty="0"/>
          </a:p>
          <a:p>
            <a:pPr lvl="1" eaLnBrk="1" hangingPunct="1"/>
            <a:r>
              <a:rPr lang="en-US" sz="2800" dirty="0"/>
              <a:t>Question answering</a:t>
            </a:r>
          </a:p>
          <a:p>
            <a:pPr lvl="1" eaLnBrk="1" hangingPunct="1"/>
            <a:endParaRPr lang="en-US" sz="2800" dirty="0"/>
          </a:p>
          <a:p>
            <a:pPr eaLnBrk="1" hangingPunct="1"/>
            <a:r>
              <a:rPr lang="en-US" sz="3200" dirty="0"/>
              <a:t>Methods:</a:t>
            </a:r>
          </a:p>
          <a:p>
            <a:pPr lvl="1" eaLnBrk="1" hangingPunct="1"/>
            <a:r>
              <a:rPr lang="en-US" sz="2800" dirty="0"/>
              <a:t>Deduction systems</a:t>
            </a:r>
          </a:p>
          <a:p>
            <a:pPr lvl="1" eaLnBrk="1" hangingPunct="1"/>
            <a:r>
              <a:rPr lang="en-US" sz="2800" dirty="0"/>
              <a:t>Constraint satisfaction</a:t>
            </a:r>
          </a:p>
          <a:p>
            <a:pPr lvl="1" eaLnBrk="1" hangingPunct="1"/>
            <a:r>
              <a:rPr lang="en-US" sz="2800" dirty="0" err="1"/>
              <a:t>Satisfiability</a:t>
            </a:r>
            <a:r>
              <a:rPr lang="en-US" sz="2800" dirty="0"/>
              <a:t> solvers (huge advances!)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462816" y="1968632"/>
            <a:ext cx="2442339" cy="2920736"/>
          </a:xfrm>
          <a:prstGeom prst="rect">
            <a:avLst/>
          </a:prstGeom>
          <a:noFill/>
        </p:spPr>
      </p:pic>
      <p:sp>
        <p:nvSpPr>
          <p:cNvPr id="20482" name="Rectangle 2"/>
          <p:cNvSpPr>
            <a:spLocks noGrp="1" noChangeArrowheads="1"/>
          </p:cNvSpPr>
          <p:nvPr>
            <p:ph type="title"/>
          </p:nvPr>
        </p:nvSpPr>
        <p:spPr>
          <a:xfrm>
            <a:off x="838200" y="365127"/>
            <a:ext cx="10515600" cy="930273"/>
          </a:xfrm>
        </p:spPr>
        <p:txBody>
          <a:bodyPr/>
          <a:lstStyle/>
          <a:p>
            <a:pPr eaLnBrk="1" hangingPunct="1"/>
            <a:r>
              <a:rPr lang="en-US" dirty="0"/>
              <a:t>Game Playing</a:t>
            </a:r>
          </a:p>
        </p:txBody>
      </p:sp>
      <p:sp>
        <p:nvSpPr>
          <p:cNvPr id="551939" name="Rectangle 3"/>
          <p:cNvSpPr>
            <a:spLocks noGrp="1" noChangeArrowheads="1"/>
          </p:cNvSpPr>
          <p:nvPr>
            <p:ph idx="1"/>
          </p:nvPr>
        </p:nvSpPr>
        <p:spPr>
          <a:xfrm>
            <a:off x="838200" y="1323977"/>
            <a:ext cx="10515600" cy="5168896"/>
          </a:xfrm>
        </p:spPr>
        <p:txBody>
          <a:bodyPr>
            <a:noAutofit/>
          </a:bodyPr>
          <a:lstStyle/>
          <a:p>
            <a:pPr eaLnBrk="1" hangingPunct="1">
              <a:lnSpc>
                <a:spcPct val="80000"/>
              </a:lnSpc>
            </a:pPr>
            <a:r>
              <a:rPr lang="en-US" sz="2000" dirty="0"/>
              <a:t>Classic Moment: May, '97: Deep Blue vs. Kasparov</a:t>
            </a:r>
          </a:p>
          <a:p>
            <a:pPr lvl="1" eaLnBrk="1" hangingPunct="1">
              <a:lnSpc>
                <a:spcPct val="80000"/>
              </a:lnSpc>
            </a:pPr>
            <a:r>
              <a:rPr lang="en-US" sz="1800" dirty="0"/>
              <a:t>First match won against world champion</a:t>
            </a:r>
          </a:p>
          <a:p>
            <a:pPr lvl="1" eaLnBrk="1" hangingPunct="1">
              <a:lnSpc>
                <a:spcPct val="80000"/>
              </a:lnSpc>
            </a:pPr>
            <a:r>
              <a:rPr lang="en-US" sz="1800" dirty="0"/>
              <a:t>“Intelligent creative” play</a:t>
            </a:r>
          </a:p>
          <a:p>
            <a:pPr lvl="1" eaLnBrk="1" hangingPunct="1">
              <a:lnSpc>
                <a:spcPct val="80000"/>
              </a:lnSpc>
            </a:pPr>
            <a:r>
              <a:rPr lang="en-US" sz="1800" dirty="0"/>
              <a:t>200 million board positions per second</a:t>
            </a:r>
          </a:p>
          <a:p>
            <a:pPr lvl="1" eaLnBrk="1" hangingPunct="1">
              <a:lnSpc>
                <a:spcPct val="80000"/>
              </a:lnSpc>
            </a:pPr>
            <a:r>
              <a:rPr lang="en-US" sz="1800" dirty="0"/>
              <a:t>Humans understood 99.9 of Deep Blue's moves</a:t>
            </a:r>
          </a:p>
          <a:p>
            <a:pPr lvl="1" eaLnBrk="1" hangingPunct="1">
              <a:lnSpc>
                <a:spcPct val="80000"/>
              </a:lnSpc>
            </a:pPr>
            <a:r>
              <a:rPr lang="en-US" sz="1800" dirty="0"/>
              <a:t>Can do about the same now with a PC cluster</a:t>
            </a:r>
          </a:p>
          <a:p>
            <a:pPr eaLnBrk="1" hangingPunct="1">
              <a:lnSpc>
                <a:spcPct val="80000"/>
              </a:lnSpc>
            </a:pPr>
            <a:endParaRPr lang="en-US" sz="600" dirty="0"/>
          </a:p>
          <a:p>
            <a:pPr eaLnBrk="1" hangingPunct="1">
              <a:lnSpc>
                <a:spcPct val="80000"/>
              </a:lnSpc>
            </a:pPr>
            <a:r>
              <a:rPr lang="en-US" sz="2000" dirty="0"/>
              <a:t>Open question:</a:t>
            </a:r>
          </a:p>
          <a:p>
            <a:pPr lvl="1" eaLnBrk="1" hangingPunct="1">
              <a:lnSpc>
                <a:spcPct val="80000"/>
              </a:lnSpc>
            </a:pPr>
            <a:r>
              <a:rPr lang="en-US" sz="1800" dirty="0"/>
              <a:t>How does human cognition deal with the</a:t>
            </a:r>
          </a:p>
          <a:p>
            <a:pPr lvl="1" eaLnBrk="1" hangingPunct="1">
              <a:lnSpc>
                <a:spcPct val="80000"/>
              </a:lnSpc>
              <a:buFont typeface="Wingdings" pitchFamily="2" charset="2"/>
              <a:buNone/>
            </a:pPr>
            <a:r>
              <a:rPr lang="en-US" sz="1800" dirty="0"/>
              <a:t>	search space explosion of chess?</a:t>
            </a:r>
          </a:p>
          <a:p>
            <a:pPr lvl="1" eaLnBrk="1" hangingPunct="1">
              <a:lnSpc>
                <a:spcPct val="80000"/>
              </a:lnSpc>
            </a:pPr>
            <a:r>
              <a:rPr lang="en-US" sz="1800" dirty="0"/>
              <a:t>Or: how can humans compete with computers at all??</a:t>
            </a:r>
          </a:p>
          <a:p>
            <a:pPr eaLnBrk="1" hangingPunct="1">
              <a:lnSpc>
                <a:spcPct val="80000"/>
              </a:lnSpc>
            </a:pPr>
            <a:endParaRPr lang="en-US" sz="600" dirty="0"/>
          </a:p>
          <a:p>
            <a:pPr eaLnBrk="1" hangingPunct="1">
              <a:lnSpc>
                <a:spcPct val="80000"/>
              </a:lnSpc>
            </a:pPr>
            <a:r>
              <a:rPr lang="en-US" sz="2000" dirty="0"/>
              <a:t>1996: Kasparov Beats Deep Blue… </a:t>
            </a:r>
            <a:r>
              <a:rPr lang="en-US" sz="1800" dirty="0"/>
              <a:t>“I could feel --- I could smell --- a new kind of intelligence across the table.”</a:t>
            </a:r>
          </a:p>
          <a:p>
            <a:pPr eaLnBrk="1" hangingPunct="1">
              <a:lnSpc>
                <a:spcPct val="80000"/>
              </a:lnSpc>
            </a:pPr>
            <a:r>
              <a:rPr lang="en-US" sz="2000" dirty="0"/>
              <a:t>1997: Deep Blue Beats Kasparov … </a:t>
            </a:r>
            <a:r>
              <a:rPr lang="en-US" sz="1800" dirty="0"/>
              <a:t>“Deep Blue hasn't proven anything.”</a:t>
            </a:r>
          </a:p>
          <a:p>
            <a:pPr eaLnBrk="1" hangingPunct="1">
              <a:lnSpc>
                <a:spcPct val="80000"/>
              </a:lnSpc>
            </a:pPr>
            <a:r>
              <a:rPr lang="en-US" sz="2000" dirty="0"/>
              <a:t>Huge game-playing advances recently, e.g. in Go!</a:t>
            </a:r>
          </a:p>
        </p:txBody>
      </p:sp>
      <p:pic>
        <p:nvPicPr>
          <p:cNvPr id="20485" name="Picture 6" descr="Image_9"/>
          <p:cNvPicPr>
            <a:picLocks noChangeAspect="1" noChangeArrowheads="1"/>
          </p:cNvPicPr>
          <p:nvPr/>
        </p:nvPicPr>
        <p:blipFill>
          <a:blip r:embed="rId4" cstate="print"/>
          <a:srcRect l="7556" r="31995"/>
          <a:stretch>
            <a:fillRect/>
          </a:stretch>
        </p:blipFill>
        <p:spPr bwMode="auto">
          <a:xfrm>
            <a:off x="6894349" y="1225632"/>
            <a:ext cx="2298700" cy="2511425"/>
          </a:xfrm>
          <a:prstGeom prst="rect">
            <a:avLst/>
          </a:prstGeom>
          <a:noFill/>
          <a:ln w="9525">
            <a:noFill/>
            <a:miter lim="800000"/>
            <a:headEnd/>
            <a:tailEnd/>
          </a:ln>
        </p:spPr>
      </p:pic>
    </p:spTree>
    <p:extLst>
      <p:ext uri="{BB962C8B-B14F-4D97-AF65-F5344CB8AC3E}">
        <p14:creationId xmlns:p14="http://schemas.microsoft.com/office/powerpoint/2010/main" val="378148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9">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1939">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193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1939">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1939">
                                            <p:txEl>
                                              <p:pRg st="12" end="1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0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1939">
                                            <p:txEl>
                                              <p:pRg st="13" end="1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5193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5955" y="1513274"/>
            <a:ext cx="1759959" cy="2749544"/>
          </a:xfrm>
          <a:prstGeom prst="rect">
            <a:avLst/>
          </a:prstGeom>
          <a:noFill/>
        </p:spPr>
      </p:pic>
      <p:pic>
        <p:nvPicPr>
          <p:cNvPr id="4301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55955" y="4482822"/>
            <a:ext cx="1796830" cy="1604468"/>
          </a:xfrm>
          <a:prstGeom prst="rect">
            <a:avLst/>
          </a:prstGeom>
          <a:noFill/>
        </p:spPr>
      </p:pic>
      <p:sp>
        <p:nvSpPr>
          <p:cNvPr id="21507" name="Rectangle 4"/>
          <p:cNvSpPr>
            <a:spLocks noGrp="1" noChangeArrowheads="1"/>
          </p:cNvSpPr>
          <p:nvPr>
            <p:ph type="title"/>
          </p:nvPr>
        </p:nvSpPr>
        <p:spPr>
          <a:xfrm>
            <a:off x="838200" y="365128"/>
            <a:ext cx="10515600" cy="1097712"/>
          </a:xfrm>
        </p:spPr>
        <p:txBody>
          <a:bodyPr vert="horz" lIns="91440" tIns="45720" rIns="132077" bIns="45720" rtlCol="0" anchor="ctr">
            <a:normAutofit/>
          </a:bodyPr>
          <a:lstStyle/>
          <a:p>
            <a:r>
              <a:rPr lang="en-US" dirty="0"/>
              <a:t>Decision Making</a:t>
            </a:r>
          </a:p>
        </p:txBody>
      </p:sp>
      <p:sp>
        <p:nvSpPr>
          <p:cNvPr id="21508" name="Rectangle 5"/>
          <p:cNvSpPr>
            <a:spLocks noGrp="1" noChangeArrowheads="1"/>
          </p:cNvSpPr>
          <p:nvPr>
            <p:ph idx="1"/>
          </p:nvPr>
        </p:nvSpPr>
        <p:spPr>
          <a:xfrm>
            <a:off x="1118056" y="1387366"/>
            <a:ext cx="9563100" cy="4786942"/>
          </a:xfrm>
        </p:spPr>
        <p:txBody>
          <a:bodyPr vert="horz" lIns="91440" tIns="45720" rIns="132077" bIns="45720" rtlCol="0">
            <a:normAutofit/>
          </a:bodyPr>
          <a:lstStyle/>
          <a:p>
            <a:pPr marL="553999" lvl="1" indent="0">
              <a:buNone/>
            </a:pPr>
            <a:r>
              <a:rPr lang="en-US" sz="3200" dirty="0"/>
              <a:t>Applied AI involves many kinds of automation</a:t>
            </a:r>
          </a:p>
          <a:p>
            <a:pPr marL="1182628" lvl="2"/>
            <a:r>
              <a:rPr lang="en-US" sz="2800" dirty="0"/>
              <a:t>Scheduling, e.g. airline routing, military</a:t>
            </a:r>
          </a:p>
          <a:p>
            <a:pPr marL="1182628" lvl="2"/>
            <a:r>
              <a:rPr lang="en-US" sz="2800" dirty="0"/>
              <a:t>Route planning, e.g. Google maps</a:t>
            </a:r>
          </a:p>
          <a:p>
            <a:pPr marL="1182628" lvl="2"/>
            <a:r>
              <a:rPr lang="en-US" sz="2800" dirty="0"/>
              <a:t>Medical diagnosis</a:t>
            </a:r>
          </a:p>
          <a:p>
            <a:pPr marL="1182628" lvl="2"/>
            <a:r>
              <a:rPr lang="en-US" sz="2800" dirty="0"/>
              <a:t>Web search engines</a:t>
            </a:r>
          </a:p>
          <a:p>
            <a:pPr marL="1182628" lvl="2"/>
            <a:r>
              <a:rPr lang="en-US" sz="2800" dirty="0"/>
              <a:t>Spam classifiers</a:t>
            </a:r>
          </a:p>
          <a:p>
            <a:pPr marL="1182628" lvl="2"/>
            <a:r>
              <a:rPr lang="en-US" sz="2800" dirty="0"/>
              <a:t>Automated help desks</a:t>
            </a:r>
          </a:p>
          <a:p>
            <a:pPr marL="1182628" lvl="2"/>
            <a:r>
              <a:rPr lang="en-US" sz="2800" dirty="0"/>
              <a:t>Fraud detection</a:t>
            </a:r>
          </a:p>
          <a:p>
            <a:pPr marL="1182628" lvl="2"/>
            <a:r>
              <a:rPr lang="en-US" sz="2800" dirty="0"/>
              <a:t>Product recommendations</a:t>
            </a:r>
          </a:p>
          <a:p>
            <a:pPr marL="1182628" lvl="2"/>
            <a:r>
              <a:rPr lang="en-US" sz="2800" dirty="0"/>
              <a:t>… Lots more!</a:t>
            </a:r>
          </a:p>
        </p:txBody>
      </p:sp>
      <p:pic>
        <p:nvPicPr>
          <p:cNvPr id="1026" name="Picture 2" descr="Image result for google maps route planning">
            <a:extLst>
              <a:ext uri="{FF2B5EF4-FFF2-40B4-BE49-F238E27FC236}">
                <a16:creationId xmlns:a16="http://schemas.microsoft.com/office/drawing/2014/main" id="{381D0BBC-0E6E-4803-BE50-0A38F6E06F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2294" y="2340905"/>
            <a:ext cx="4226710" cy="20010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94D22DD-8B1F-4A82-A9A1-186FF3DC5C4A}"/>
              </a:ext>
            </a:extLst>
          </p:cNvPr>
          <p:cNvPicPr>
            <a:picLocks noChangeAspect="1"/>
          </p:cNvPicPr>
          <p:nvPr/>
        </p:nvPicPr>
        <p:blipFill>
          <a:blip r:embed="rId6"/>
          <a:stretch>
            <a:fillRect/>
          </a:stretch>
        </p:blipFill>
        <p:spPr>
          <a:xfrm>
            <a:off x="7126014" y="4509097"/>
            <a:ext cx="3080977" cy="2060171"/>
          </a:xfrm>
          <a:prstGeom prst="rect">
            <a:avLst/>
          </a:prstGeom>
        </p:spPr>
      </p:pic>
    </p:spTree>
    <p:extLst>
      <p:ext uri="{BB962C8B-B14F-4D97-AF65-F5344CB8AC3E}">
        <p14:creationId xmlns:p14="http://schemas.microsoft.com/office/powerpoint/2010/main" val="94894301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2ACCC-4404-4A9A-860C-4DCE65F155B3}"/>
              </a:ext>
            </a:extLst>
          </p:cNvPr>
          <p:cNvSpPr>
            <a:spLocks noGrp="1"/>
          </p:cNvSpPr>
          <p:nvPr>
            <p:ph type="title"/>
          </p:nvPr>
        </p:nvSpPr>
        <p:spPr>
          <a:xfrm>
            <a:off x="838200" y="317062"/>
            <a:ext cx="10515600" cy="727949"/>
          </a:xfrm>
        </p:spPr>
        <p:txBody>
          <a:bodyPr/>
          <a:lstStyle/>
          <a:p>
            <a:r>
              <a:rPr lang="en-US" dirty="0">
                <a:solidFill>
                  <a:schemeClr val="bg1"/>
                </a:solidFill>
              </a:rPr>
              <a:t>AI overview </a:t>
            </a:r>
          </a:p>
        </p:txBody>
      </p:sp>
      <p:graphicFrame>
        <p:nvGraphicFramePr>
          <p:cNvPr id="4" name="Content Placeholder 3">
            <a:extLst>
              <a:ext uri="{FF2B5EF4-FFF2-40B4-BE49-F238E27FC236}">
                <a16:creationId xmlns:a16="http://schemas.microsoft.com/office/drawing/2014/main" id="{E4DF9466-B5AF-4962-A7BE-9A8C03679361}"/>
              </a:ext>
            </a:extLst>
          </p:cNvPr>
          <p:cNvGraphicFramePr>
            <a:graphicFrameLocks noGrp="1"/>
          </p:cNvGraphicFramePr>
          <p:nvPr>
            <p:ph idx="1"/>
            <p:extLst>
              <p:ext uri="{D42A27DB-BD31-4B8C-83A1-F6EECF244321}">
                <p14:modId xmlns:p14="http://schemas.microsoft.com/office/powerpoint/2010/main" val="418806664"/>
              </p:ext>
            </p:extLst>
          </p:nvPr>
        </p:nvGraphicFramePr>
        <p:xfrm>
          <a:off x="838200" y="317062"/>
          <a:ext cx="10515600" cy="58599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8580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6DB-E088-4457-A2BC-A7526BE43926}"/>
              </a:ext>
            </a:extLst>
          </p:cNvPr>
          <p:cNvSpPr>
            <a:spLocks noGrp="1"/>
          </p:cNvSpPr>
          <p:nvPr>
            <p:ph type="title"/>
          </p:nvPr>
        </p:nvSpPr>
        <p:spPr/>
        <p:txBody>
          <a:bodyPr/>
          <a:lstStyle/>
          <a:p>
            <a:r>
              <a:rPr lang="en-US" dirty="0"/>
              <a:t>Readings</a:t>
            </a:r>
          </a:p>
        </p:txBody>
      </p:sp>
      <p:sp>
        <p:nvSpPr>
          <p:cNvPr id="3" name="Content Placeholder 2">
            <a:extLst>
              <a:ext uri="{FF2B5EF4-FFF2-40B4-BE49-F238E27FC236}">
                <a16:creationId xmlns:a16="http://schemas.microsoft.com/office/drawing/2014/main" id="{D62E8959-6989-4024-970E-0DE83B4734D8}"/>
              </a:ext>
            </a:extLst>
          </p:cNvPr>
          <p:cNvSpPr>
            <a:spLocks noGrp="1"/>
          </p:cNvSpPr>
          <p:nvPr>
            <p:ph idx="1"/>
          </p:nvPr>
        </p:nvSpPr>
        <p:spPr/>
        <p:txBody>
          <a:bodyPr/>
          <a:lstStyle/>
          <a:p>
            <a:r>
              <a:rPr lang="en-US" dirty="0"/>
              <a:t>See Canvas</a:t>
            </a:r>
          </a:p>
        </p:txBody>
      </p:sp>
    </p:spTree>
    <p:extLst>
      <p:ext uri="{BB962C8B-B14F-4D97-AF65-F5344CB8AC3E}">
        <p14:creationId xmlns:p14="http://schemas.microsoft.com/office/powerpoint/2010/main" val="1841742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terminator">
            <a:extLst>
              <a:ext uri="{FF2B5EF4-FFF2-40B4-BE49-F238E27FC236}">
                <a16:creationId xmlns:a16="http://schemas.microsoft.com/office/drawing/2014/main" id="{BAE34570-6E02-4FE7-8E98-265DF8F32B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01" t="598" r="18180" b="-598"/>
          <a:stretch/>
        </p:blipFill>
        <p:spPr bwMode="auto">
          <a:xfrm>
            <a:off x="4359860" y="3445186"/>
            <a:ext cx="2396359" cy="17580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B1C8AC6-0198-4978-B503-507A5B431FF4}"/>
              </a:ext>
            </a:extLst>
          </p:cNvPr>
          <p:cNvSpPr>
            <a:spLocks noGrp="1"/>
          </p:cNvSpPr>
          <p:nvPr>
            <p:ph type="title"/>
          </p:nvPr>
        </p:nvSpPr>
        <p:spPr/>
        <p:txBody>
          <a:bodyPr/>
          <a:lstStyle/>
          <a:p>
            <a:r>
              <a:rPr lang="en-US" dirty="0"/>
              <a:t>Sci-Fi AI…</a:t>
            </a:r>
          </a:p>
        </p:txBody>
      </p:sp>
      <p:pic>
        <p:nvPicPr>
          <p:cNvPr id="1026" name="Picture 2" descr="Image result for ex machina">
            <a:extLst>
              <a:ext uri="{FF2B5EF4-FFF2-40B4-BE49-F238E27FC236}">
                <a16:creationId xmlns:a16="http://schemas.microsoft.com/office/drawing/2014/main" id="{0572C215-F1B5-430F-8427-1ACDEA7EE5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525871"/>
            <a:ext cx="2515214" cy="25152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robot and frank">
            <a:extLst>
              <a:ext uri="{FF2B5EF4-FFF2-40B4-BE49-F238E27FC236}">
                <a16:creationId xmlns:a16="http://schemas.microsoft.com/office/drawing/2014/main" id="{319C94F4-2F12-43F5-AD74-B7C474C1D5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9377" y="1134383"/>
            <a:ext cx="2714625"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C6FE5488-8CBD-411A-9CED-7DC7EC86915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183" r="8300"/>
          <a:stretch/>
        </p:blipFill>
        <p:spPr bwMode="auto">
          <a:xfrm>
            <a:off x="9095179" y="1401719"/>
            <a:ext cx="2924164" cy="240189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0B6D9AB8-813D-4075-AF43-40CB45F9C7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9121" y="4111063"/>
            <a:ext cx="3665644" cy="244213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A.I. Artificial Intelligence">
            <a:extLst>
              <a:ext uri="{FF2B5EF4-FFF2-40B4-BE49-F238E27FC236}">
                <a16:creationId xmlns:a16="http://schemas.microsoft.com/office/drawing/2014/main" id="{834FA94B-9941-4D5E-AC98-A62B597EC8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41671" y="4043611"/>
            <a:ext cx="4602292" cy="232446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Chappie">
            <a:extLst>
              <a:ext uri="{FF2B5EF4-FFF2-40B4-BE49-F238E27FC236}">
                <a16:creationId xmlns:a16="http://schemas.microsoft.com/office/drawing/2014/main" id="{B5FC14C0-812A-4E0E-85F5-C571944E1964}"/>
              </a:ext>
            </a:extLst>
          </p:cNvPr>
          <p:cNvPicPr>
            <a:picLocks noGrp="1" noChangeAspect="1" noChangeArrowheads="1"/>
          </p:cNvPicPr>
          <p:nvPr>
            <p:ph idx="1"/>
          </p:nvPr>
        </p:nvPicPr>
        <p:blipFill rotWithShape="1">
          <a:blip r:embed="rId9">
            <a:extLst>
              <a:ext uri="{28A0092B-C50C-407E-A947-70E740481C1C}">
                <a14:useLocalDpi xmlns:a14="http://schemas.microsoft.com/office/drawing/2010/main" val="0"/>
              </a:ext>
            </a:extLst>
          </a:blip>
          <a:srcRect l="3156" r="9835"/>
          <a:stretch/>
        </p:blipFill>
        <p:spPr bwMode="auto">
          <a:xfrm>
            <a:off x="6504955" y="1124019"/>
            <a:ext cx="3127431" cy="205392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wall e">
            <a:extLst>
              <a:ext uri="{FF2B5EF4-FFF2-40B4-BE49-F238E27FC236}">
                <a16:creationId xmlns:a16="http://schemas.microsoft.com/office/drawing/2014/main" id="{D160EB1A-02FA-4C74-B395-7E582F3B433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6212"/>
          <a:stretch/>
        </p:blipFill>
        <p:spPr bwMode="auto">
          <a:xfrm>
            <a:off x="6050837" y="2637767"/>
            <a:ext cx="3244943" cy="247841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Big Hero 6">
            <a:extLst>
              <a:ext uri="{FF2B5EF4-FFF2-40B4-BE49-F238E27FC236}">
                <a16:creationId xmlns:a16="http://schemas.microsoft.com/office/drawing/2014/main" id="{61590B4D-C49A-4BA8-A00F-FAE718ADEFD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8014" t="13498" r="12477" b="12848"/>
          <a:stretch/>
        </p:blipFill>
        <p:spPr bwMode="auto">
          <a:xfrm>
            <a:off x="4397025" y="4542377"/>
            <a:ext cx="4156199" cy="2165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41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E5313-F846-4D04-8122-2B3F0956310A}"/>
              </a:ext>
            </a:extLst>
          </p:cNvPr>
          <p:cNvSpPr>
            <a:spLocks noGrp="1"/>
          </p:cNvSpPr>
          <p:nvPr>
            <p:ph type="title"/>
          </p:nvPr>
        </p:nvSpPr>
        <p:spPr>
          <a:xfrm>
            <a:off x="838200" y="365127"/>
            <a:ext cx="10515600" cy="990707"/>
          </a:xfrm>
        </p:spPr>
        <p:txBody>
          <a:bodyPr/>
          <a:lstStyle/>
          <a:p>
            <a:r>
              <a:rPr lang="en-US" dirty="0"/>
              <a:t>What is Artificial Intelligence?</a:t>
            </a:r>
          </a:p>
        </p:txBody>
      </p:sp>
      <p:sp>
        <p:nvSpPr>
          <p:cNvPr id="3" name="Content Placeholder 2">
            <a:extLst>
              <a:ext uri="{FF2B5EF4-FFF2-40B4-BE49-F238E27FC236}">
                <a16:creationId xmlns:a16="http://schemas.microsoft.com/office/drawing/2014/main" id="{F8EA7E4B-F6FF-43B0-83D4-65ADCB26EEBA}"/>
              </a:ext>
            </a:extLst>
          </p:cNvPr>
          <p:cNvSpPr>
            <a:spLocks noGrp="1"/>
          </p:cNvSpPr>
          <p:nvPr>
            <p:ph idx="1"/>
          </p:nvPr>
        </p:nvSpPr>
        <p:spPr>
          <a:xfrm>
            <a:off x="838200" y="1387368"/>
            <a:ext cx="10515600" cy="5042445"/>
          </a:xfrm>
        </p:spPr>
        <p:txBody>
          <a:bodyPr>
            <a:normAutofit/>
          </a:bodyPr>
          <a:lstStyle/>
          <a:p>
            <a:pPr marL="0" indent="0">
              <a:buNone/>
            </a:pPr>
            <a:r>
              <a:rPr lang="en-US" sz="3600" dirty="0"/>
              <a:t>The science of making machines/systems that…</a:t>
            </a:r>
          </a:p>
          <a:p>
            <a:pPr>
              <a:lnSpc>
                <a:spcPct val="100000"/>
              </a:lnSpc>
            </a:pPr>
            <a:r>
              <a:rPr lang="en-US" sz="3600" dirty="0"/>
              <a:t>Think like humans </a:t>
            </a:r>
          </a:p>
          <a:p>
            <a:pPr>
              <a:lnSpc>
                <a:spcPct val="100000"/>
              </a:lnSpc>
            </a:pPr>
            <a:r>
              <a:rPr lang="en-US" sz="3600" dirty="0"/>
              <a:t>Act like humans </a:t>
            </a:r>
          </a:p>
          <a:p>
            <a:pPr>
              <a:lnSpc>
                <a:spcPct val="100000"/>
              </a:lnSpc>
            </a:pPr>
            <a:r>
              <a:rPr lang="en-US" sz="3600" dirty="0"/>
              <a:t>Think rationally </a:t>
            </a:r>
          </a:p>
          <a:p>
            <a:pPr>
              <a:lnSpc>
                <a:spcPct val="100000"/>
              </a:lnSpc>
            </a:pPr>
            <a:r>
              <a:rPr lang="en-US" sz="3600" b="1" dirty="0"/>
              <a:t>Act rationally </a:t>
            </a:r>
          </a:p>
          <a:p>
            <a:pPr lvl="1"/>
            <a:endParaRPr lang="en-US" sz="3200" dirty="0"/>
          </a:p>
        </p:txBody>
      </p:sp>
    </p:spTree>
    <p:extLst>
      <p:ext uri="{BB962C8B-B14F-4D97-AF65-F5344CB8AC3E}">
        <p14:creationId xmlns:p14="http://schemas.microsoft.com/office/powerpoint/2010/main" val="102596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6E89-6D18-44CF-806B-24DE8A36833A}"/>
              </a:ext>
            </a:extLst>
          </p:cNvPr>
          <p:cNvSpPr>
            <a:spLocks noGrp="1"/>
          </p:cNvSpPr>
          <p:nvPr>
            <p:ph type="title"/>
          </p:nvPr>
        </p:nvSpPr>
        <p:spPr/>
        <p:txBody>
          <a:bodyPr/>
          <a:lstStyle/>
          <a:p>
            <a:r>
              <a:rPr lang="en-US" dirty="0"/>
              <a:t>Thinking like humans </a:t>
            </a:r>
          </a:p>
        </p:txBody>
      </p:sp>
      <p:sp>
        <p:nvSpPr>
          <p:cNvPr id="3" name="Content Placeholder 2">
            <a:extLst>
              <a:ext uri="{FF2B5EF4-FFF2-40B4-BE49-F238E27FC236}">
                <a16:creationId xmlns:a16="http://schemas.microsoft.com/office/drawing/2014/main" id="{605F8EE8-C954-466F-9E8D-EF2D9D9F6B1F}"/>
              </a:ext>
            </a:extLst>
          </p:cNvPr>
          <p:cNvSpPr>
            <a:spLocks noGrp="1"/>
          </p:cNvSpPr>
          <p:nvPr>
            <p:ph idx="1"/>
          </p:nvPr>
        </p:nvSpPr>
        <p:spPr>
          <a:xfrm>
            <a:off x="838200" y="1825625"/>
            <a:ext cx="7889111" cy="4351338"/>
          </a:xfrm>
        </p:spPr>
        <p:txBody>
          <a:bodyPr/>
          <a:lstStyle/>
          <a:p>
            <a:pPr marL="0" indent="0">
              <a:buNone/>
            </a:pPr>
            <a:r>
              <a:rPr lang="en-US" dirty="0"/>
              <a:t>The 1960s “cognitive revolution” replaced prevailing behaviorism with information-processing psychology.</a:t>
            </a:r>
          </a:p>
          <a:p>
            <a:r>
              <a:rPr lang="en-US" dirty="0"/>
              <a:t>Cognitive Science, Cognitive Neuroscience </a:t>
            </a:r>
          </a:p>
          <a:p>
            <a:r>
              <a:rPr lang="en-US" dirty="0"/>
              <a:t>Both approaches are distinct from AI but share similar characteristic:</a:t>
            </a:r>
          </a:p>
          <a:p>
            <a:pPr marL="0" indent="0">
              <a:buNone/>
            </a:pPr>
            <a:r>
              <a:rPr lang="en-US" dirty="0"/>
              <a:t>The available theories do not explain anything resembling human-level general intelligence</a:t>
            </a:r>
          </a:p>
          <a:p>
            <a:endParaRPr lang="en-US" dirty="0"/>
          </a:p>
        </p:txBody>
      </p:sp>
      <p:pic>
        <p:nvPicPr>
          <p:cNvPr id="4100" name="Picture 4" descr="Related image">
            <a:extLst>
              <a:ext uri="{FF2B5EF4-FFF2-40B4-BE49-F238E27FC236}">
                <a16:creationId xmlns:a16="http://schemas.microsoft.com/office/drawing/2014/main" id="{DE2360E1-87F9-4F39-ACDA-C72A1C523388}"/>
              </a:ext>
            </a:extLst>
          </p:cNvPr>
          <p:cNvPicPr>
            <a:picLocks noChangeAspect="1" noChangeArrowheads="1"/>
          </p:cNvPicPr>
          <p:nvPr/>
        </p:nvPicPr>
        <p:blipFill rotWithShape="1">
          <a:blip r:embed="rId3">
            <a:alphaModFix amt="85000"/>
            <a:extLst>
              <a:ext uri="{28A0092B-C50C-407E-A947-70E740481C1C}">
                <a14:useLocalDpi xmlns:a14="http://schemas.microsoft.com/office/drawing/2010/main" val="0"/>
              </a:ext>
            </a:extLst>
          </a:blip>
          <a:srcRect l="12471" r="12771"/>
          <a:stretch/>
        </p:blipFill>
        <p:spPr bwMode="auto">
          <a:xfrm>
            <a:off x="8059608" y="3647729"/>
            <a:ext cx="3827592" cy="2850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96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5C5FC-D604-44F6-A0FA-E7C918B5CBB5}"/>
              </a:ext>
            </a:extLst>
          </p:cNvPr>
          <p:cNvSpPr>
            <a:spLocks noGrp="1"/>
          </p:cNvSpPr>
          <p:nvPr>
            <p:ph type="title"/>
          </p:nvPr>
        </p:nvSpPr>
        <p:spPr/>
        <p:txBody>
          <a:bodyPr/>
          <a:lstStyle/>
          <a:p>
            <a:r>
              <a:rPr lang="en-US" dirty="0"/>
              <a:t>Acting like humans </a:t>
            </a:r>
          </a:p>
        </p:txBody>
      </p:sp>
      <p:sp>
        <p:nvSpPr>
          <p:cNvPr id="3" name="Content Placeholder 2">
            <a:extLst>
              <a:ext uri="{FF2B5EF4-FFF2-40B4-BE49-F238E27FC236}">
                <a16:creationId xmlns:a16="http://schemas.microsoft.com/office/drawing/2014/main" id="{4F9EAD5B-5678-4366-999C-99F1CADE7416}"/>
              </a:ext>
            </a:extLst>
          </p:cNvPr>
          <p:cNvSpPr>
            <a:spLocks noGrp="1"/>
          </p:cNvSpPr>
          <p:nvPr>
            <p:ph idx="1"/>
          </p:nvPr>
        </p:nvSpPr>
        <p:spPr>
          <a:xfrm>
            <a:off x="838200" y="1922184"/>
            <a:ext cx="10515600" cy="2372024"/>
          </a:xfrm>
        </p:spPr>
        <p:txBody>
          <a:bodyPr>
            <a:normAutofit/>
          </a:bodyPr>
          <a:lstStyle/>
          <a:p>
            <a:r>
              <a:rPr lang="en-US" i="1" dirty="0"/>
              <a:t>Can machines think?</a:t>
            </a:r>
            <a:r>
              <a:rPr lang="en-US" dirty="0"/>
              <a:t> </a:t>
            </a:r>
            <a:r>
              <a:rPr lang="en-US" dirty="0">
                <a:sym typeface="Wingdings" panose="05000000000000000000" pitchFamily="2" charset="2"/>
              </a:rPr>
              <a:t> </a:t>
            </a:r>
            <a:r>
              <a:rPr lang="en-US" i="1" dirty="0">
                <a:sym typeface="Wingdings" panose="05000000000000000000" pitchFamily="2" charset="2"/>
              </a:rPr>
              <a:t>Can machines behave intelligently?</a:t>
            </a:r>
          </a:p>
          <a:p>
            <a:r>
              <a:rPr lang="en-US" dirty="0">
                <a:sym typeface="Wingdings" panose="05000000000000000000" pitchFamily="2" charset="2"/>
              </a:rPr>
              <a:t>An operational test for intelligent behavior:</a:t>
            </a:r>
            <a:r>
              <a:rPr lang="en-US" dirty="0"/>
              <a:t> Turing test, </a:t>
            </a:r>
            <a:r>
              <a:rPr lang="en-US" dirty="0">
                <a:sym typeface="Wingdings" panose="05000000000000000000" pitchFamily="2" charset="2"/>
              </a:rPr>
              <a:t>d</a:t>
            </a:r>
            <a:r>
              <a:rPr lang="en-US" dirty="0"/>
              <a:t>ating back to Alan Turing (1950)</a:t>
            </a:r>
          </a:p>
          <a:p>
            <a:endParaRPr lang="en-US" dirty="0"/>
          </a:p>
        </p:txBody>
      </p:sp>
      <p:pic>
        <p:nvPicPr>
          <p:cNvPr id="2050" name="Picture 2" descr="https://upload.wikimedia.org/wikipedia/commons/5/55/Turing_test_diagram.png">
            <a:extLst>
              <a:ext uri="{FF2B5EF4-FFF2-40B4-BE49-F238E27FC236}">
                <a16:creationId xmlns:a16="http://schemas.microsoft.com/office/drawing/2014/main" id="{EC080D31-9E96-43AF-B002-3EC2941085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4472" y="2854187"/>
            <a:ext cx="3398798" cy="259151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C7A8C702-CE4B-4E5A-AF4A-2931F5950AAC}"/>
              </a:ext>
            </a:extLst>
          </p:cNvPr>
          <p:cNvSpPr txBox="1">
            <a:spLocks/>
          </p:cNvSpPr>
          <p:nvPr/>
        </p:nvSpPr>
        <p:spPr>
          <a:xfrm>
            <a:off x="838198" y="3326838"/>
            <a:ext cx="6997861" cy="20603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500" dirty="0"/>
              <a:t>Player C, the interrogator, is given the task of trying to determine which player – A or B – is a computer and which is a human. The interrogator is limited to using the responses to written questions to make the determination</a:t>
            </a:r>
          </a:p>
        </p:txBody>
      </p:sp>
      <p:sp>
        <p:nvSpPr>
          <p:cNvPr id="6" name="Content Placeholder 2">
            <a:extLst>
              <a:ext uri="{FF2B5EF4-FFF2-40B4-BE49-F238E27FC236}">
                <a16:creationId xmlns:a16="http://schemas.microsoft.com/office/drawing/2014/main" id="{B8E4ED67-7BD0-4D74-9F3B-84D7EAC54052}"/>
              </a:ext>
            </a:extLst>
          </p:cNvPr>
          <p:cNvSpPr txBox="1">
            <a:spLocks/>
          </p:cNvSpPr>
          <p:nvPr/>
        </p:nvSpPr>
        <p:spPr>
          <a:xfrm>
            <a:off x="838198" y="5400477"/>
            <a:ext cx="10354521" cy="13384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Suggested major components of AI: knowledge, reasoning, language understanding, learning</a:t>
            </a:r>
          </a:p>
          <a:p>
            <a:endParaRPr lang="en-US" dirty="0"/>
          </a:p>
        </p:txBody>
      </p:sp>
      <p:pic>
        <p:nvPicPr>
          <p:cNvPr id="4" name="Picture 3">
            <a:extLst>
              <a:ext uri="{FF2B5EF4-FFF2-40B4-BE49-F238E27FC236}">
                <a16:creationId xmlns:a16="http://schemas.microsoft.com/office/drawing/2014/main" id="{0CCF6D3D-8B5F-4827-A945-C98EAC2EAA53}"/>
              </a:ext>
            </a:extLst>
          </p:cNvPr>
          <p:cNvPicPr>
            <a:picLocks noChangeAspect="1"/>
          </p:cNvPicPr>
          <p:nvPr/>
        </p:nvPicPr>
        <p:blipFill>
          <a:blip r:embed="rId4"/>
          <a:stretch>
            <a:fillRect/>
          </a:stretch>
        </p:blipFill>
        <p:spPr>
          <a:xfrm>
            <a:off x="6282581" y="170549"/>
            <a:ext cx="1981743" cy="1533610"/>
          </a:xfrm>
          <a:prstGeom prst="rect">
            <a:avLst/>
          </a:prstGeom>
        </p:spPr>
      </p:pic>
    </p:spTree>
    <p:extLst>
      <p:ext uri="{BB962C8B-B14F-4D97-AF65-F5344CB8AC3E}">
        <p14:creationId xmlns:p14="http://schemas.microsoft.com/office/powerpoint/2010/main" val="2113862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B133B-F3C7-4EC7-A223-EA6E1F8AEF29}"/>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0FF30719-399C-4729-B5E1-44168F271E60}"/>
              </a:ext>
            </a:extLst>
          </p:cNvPr>
          <p:cNvPicPr>
            <a:picLocks noGrp="1" noChangeAspect="1"/>
          </p:cNvPicPr>
          <p:nvPr>
            <p:ph idx="1"/>
          </p:nvPr>
        </p:nvPicPr>
        <p:blipFill>
          <a:blip r:embed="rId2"/>
          <a:stretch>
            <a:fillRect/>
          </a:stretch>
        </p:blipFill>
        <p:spPr>
          <a:xfrm>
            <a:off x="2920171" y="157907"/>
            <a:ext cx="5506197" cy="6334966"/>
          </a:xfrm>
          <a:prstGeom prst="rect">
            <a:avLst/>
          </a:prstGeom>
        </p:spPr>
      </p:pic>
    </p:spTree>
    <p:extLst>
      <p:ext uri="{BB962C8B-B14F-4D97-AF65-F5344CB8AC3E}">
        <p14:creationId xmlns:p14="http://schemas.microsoft.com/office/powerpoint/2010/main" val="761533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CA24-0E1E-4A86-B931-5DC1B1587650}"/>
              </a:ext>
            </a:extLst>
          </p:cNvPr>
          <p:cNvSpPr>
            <a:spLocks noGrp="1"/>
          </p:cNvSpPr>
          <p:nvPr>
            <p:ph type="title"/>
          </p:nvPr>
        </p:nvSpPr>
        <p:spPr/>
        <p:txBody>
          <a:bodyPr/>
          <a:lstStyle/>
          <a:p>
            <a:r>
              <a:rPr lang="en-US" dirty="0"/>
              <a:t>Thinking rationally </a:t>
            </a:r>
          </a:p>
        </p:txBody>
      </p:sp>
      <p:sp>
        <p:nvSpPr>
          <p:cNvPr id="3" name="Content Placeholder 2">
            <a:extLst>
              <a:ext uri="{FF2B5EF4-FFF2-40B4-BE49-F238E27FC236}">
                <a16:creationId xmlns:a16="http://schemas.microsoft.com/office/drawing/2014/main" id="{A9FE4BBF-6B8B-4862-88AD-B3E76B695631}"/>
              </a:ext>
            </a:extLst>
          </p:cNvPr>
          <p:cNvSpPr>
            <a:spLocks noGrp="1"/>
          </p:cNvSpPr>
          <p:nvPr>
            <p:ph idx="1"/>
          </p:nvPr>
        </p:nvSpPr>
        <p:spPr>
          <a:xfrm>
            <a:off x="838200" y="1825625"/>
            <a:ext cx="9497992" cy="4351338"/>
          </a:xfrm>
        </p:spPr>
        <p:txBody>
          <a:bodyPr/>
          <a:lstStyle/>
          <a:p>
            <a:r>
              <a:rPr lang="en-US" dirty="0"/>
              <a:t>Normative (or prescriptive) rather than descriptive</a:t>
            </a:r>
          </a:p>
          <a:p>
            <a:r>
              <a:rPr lang="en-US" dirty="0"/>
              <a:t>What are correct arguments/thought processes?</a:t>
            </a:r>
          </a:p>
          <a:p>
            <a:r>
              <a:rPr lang="en-US" dirty="0"/>
              <a:t>Direct line through math and philosophy to modern AI </a:t>
            </a:r>
          </a:p>
          <a:p>
            <a:r>
              <a:rPr lang="en-US" dirty="0"/>
              <a:t>Problems</a:t>
            </a:r>
            <a:r>
              <a:rPr lang="en-US" b="1" dirty="0"/>
              <a:t>:</a:t>
            </a:r>
            <a:r>
              <a:rPr lang="en-US" dirty="0"/>
              <a:t> </a:t>
            </a:r>
          </a:p>
          <a:p>
            <a:pPr lvl="1"/>
            <a:r>
              <a:rPr lang="en-US" sz="2600" dirty="0"/>
              <a:t>Not all intelligent behavior is mediated by logical deliberation</a:t>
            </a:r>
          </a:p>
          <a:p>
            <a:pPr lvl="1"/>
            <a:r>
              <a:rPr lang="en-US" sz="2600" dirty="0"/>
              <a:t>What is the purpose of thinking?</a:t>
            </a:r>
          </a:p>
          <a:p>
            <a:pPr lvl="1"/>
            <a:r>
              <a:rPr lang="en-US" sz="2600" dirty="0"/>
              <a:t>What actually matters are the actions</a:t>
            </a:r>
          </a:p>
        </p:txBody>
      </p:sp>
      <p:pic>
        <p:nvPicPr>
          <p:cNvPr id="5122" name="Picture 2" descr="Image result for thinking machines">
            <a:extLst>
              <a:ext uri="{FF2B5EF4-FFF2-40B4-BE49-F238E27FC236}">
                <a16:creationId xmlns:a16="http://schemas.microsoft.com/office/drawing/2014/main" id="{54EEC3AF-45CC-4662-AAB2-6F921596BA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286"/>
          <a:stretch/>
        </p:blipFill>
        <p:spPr bwMode="auto">
          <a:xfrm>
            <a:off x="9259746" y="224479"/>
            <a:ext cx="2514720" cy="2290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140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7E959-3666-452D-89F6-3D72AA8C1E4F}"/>
              </a:ext>
            </a:extLst>
          </p:cNvPr>
          <p:cNvSpPr>
            <a:spLocks noGrp="1"/>
          </p:cNvSpPr>
          <p:nvPr>
            <p:ph type="title"/>
          </p:nvPr>
        </p:nvSpPr>
        <p:spPr/>
        <p:txBody>
          <a:bodyPr/>
          <a:lstStyle/>
          <a:p>
            <a:r>
              <a:rPr lang="en-US" dirty="0"/>
              <a:t>Acting Rationally</a:t>
            </a:r>
          </a:p>
        </p:txBody>
      </p:sp>
      <p:sp>
        <p:nvSpPr>
          <p:cNvPr id="3" name="Content Placeholder 2">
            <a:extLst>
              <a:ext uri="{FF2B5EF4-FFF2-40B4-BE49-F238E27FC236}">
                <a16:creationId xmlns:a16="http://schemas.microsoft.com/office/drawing/2014/main" id="{6B55C042-9517-43EF-AD84-3713906DB1D4}"/>
              </a:ext>
            </a:extLst>
          </p:cNvPr>
          <p:cNvSpPr>
            <a:spLocks noGrp="1"/>
          </p:cNvSpPr>
          <p:nvPr>
            <p:ph idx="1"/>
          </p:nvPr>
        </p:nvSpPr>
        <p:spPr/>
        <p:txBody>
          <a:bodyPr/>
          <a:lstStyle/>
          <a:p>
            <a:pPr marL="0" indent="0">
              <a:buNone/>
            </a:pPr>
            <a:r>
              <a:rPr lang="en-US" dirty="0"/>
              <a:t>We will use it in a specific way…</a:t>
            </a:r>
          </a:p>
          <a:p>
            <a:r>
              <a:rPr lang="en-US" dirty="0"/>
              <a:t>Rational: maximally achieving pre-defined goals </a:t>
            </a:r>
          </a:p>
          <a:p>
            <a:r>
              <a:rPr lang="en-US" dirty="0"/>
              <a:t>Rationality only concerns what decisions are made (not the thought process behind them)</a:t>
            </a:r>
          </a:p>
          <a:p>
            <a:r>
              <a:rPr lang="en-US" dirty="0"/>
              <a:t>Goals are expected in terms of the utility of outcomes</a:t>
            </a:r>
          </a:p>
          <a:p>
            <a:r>
              <a:rPr lang="en-US" dirty="0"/>
              <a:t>Being rational means maximizing your expected utility</a:t>
            </a:r>
          </a:p>
          <a:p>
            <a:endParaRPr lang="en-US" dirty="0"/>
          </a:p>
          <a:p>
            <a:r>
              <a:rPr lang="en-US" dirty="0"/>
              <a:t>How to build machines that </a:t>
            </a:r>
            <a:r>
              <a:rPr lang="en-US" b="1" dirty="0"/>
              <a:t>maximize expected utility</a:t>
            </a:r>
          </a:p>
        </p:txBody>
      </p:sp>
      <p:pic>
        <p:nvPicPr>
          <p:cNvPr id="4" name="Picture 1">
            <a:extLst>
              <a:ext uri="{FF2B5EF4-FFF2-40B4-BE49-F238E27FC236}">
                <a16:creationId xmlns:a16="http://schemas.microsoft.com/office/drawing/2014/main" id="{9B6B9B42-DB3B-41C7-8126-5F5B7319DBE9}"/>
              </a:ext>
            </a:extLst>
          </p:cNvPr>
          <p:cNvPicPr>
            <a:picLocks noChangeAspect="1" noChangeArrowheads="1"/>
          </p:cNvPicPr>
          <p:nvPr/>
        </p:nvPicPr>
        <p:blipFill>
          <a:blip r:embed="rId3" cstate="print"/>
          <a:srcRect/>
          <a:stretch>
            <a:fillRect/>
          </a:stretch>
        </p:blipFill>
        <p:spPr bwMode="auto">
          <a:xfrm>
            <a:off x="8357038" y="365127"/>
            <a:ext cx="3308913" cy="2162175"/>
          </a:xfrm>
          <a:prstGeom prst="rect">
            <a:avLst/>
          </a:prstGeom>
          <a:noFill/>
          <a:ln w="9525">
            <a:noFill/>
            <a:miter lim="800000"/>
            <a:headEnd/>
            <a:tailEnd/>
          </a:ln>
          <a:effectLst/>
        </p:spPr>
      </p:pic>
    </p:spTree>
    <p:extLst>
      <p:ext uri="{BB962C8B-B14F-4D97-AF65-F5344CB8AC3E}">
        <p14:creationId xmlns:p14="http://schemas.microsoft.com/office/powerpoint/2010/main" val="71526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3594</TotalTime>
  <Words>1902</Words>
  <Application>Microsoft Office PowerPoint</Application>
  <PresentationFormat>Widescreen</PresentationFormat>
  <Paragraphs>267</Paragraphs>
  <Slides>27</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Helvetica</vt:lpstr>
      <vt:lpstr>Times New Roman</vt:lpstr>
      <vt:lpstr>Wingdings</vt:lpstr>
      <vt:lpstr>Office Theme</vt:lpstr>
      <vt:lpstr>MIS 7720  Business Artificial Intelligence</vt:lpstr>
      <vt:lpstr>MIS 7720  #1 Introduction</vt:lpstr>
      <vt:lpstr>Sci-Fi AI…</vt:lpstr>
      <vt:lpstr>What is Artificial Intelligence?</vt:lpstr>
      <vt:lpstr>Thinking like humans </vt:lpstr>
      <vt:lpstr>Acting like humans </vt:lpstr>
      <vt:lpstr>PowerPoint Presentation</vt:lpstr>
      <vt:lpstr>Thinking rationally </vt:lpstr>
      <vt:lpstr>Acting Rationally</vt:lpstr>
      <vt:lpstr>The Chinese room thought experiment</vt:lpstr>
      <vt:lpstr>Not trying to build a brain</vt:lpstr>
      <vt:lpstr>Early days: 1940 – 50</vt:lpstr>
      <vt:lpstr>Excitement: 1950 – 70 </vt:lpstr>
      <vt:lpstr>Knowledge based approaches: 1970 – 80 </vt:lpstr>
      <vt:lpstr>Statistical approaches: 1988</vt:lpstr>
      <vt:lpstr>History of AI</vt:lpstr>
      <vt:lpstr>Integrating approaches</vt:lpstr>
      <vt:lpstr>Which of the following can be done today?</vt:lpstr>
      <vt:lpstr>Unintentionally funny stories </vt:lpstr>
      <vt:lpstr>Natural Language</vt:lpstr>
      <vt:lpstr>Vision (Perception)</vt:lpstr>
      <vt:lpstr>Robotics</vt:lpstr>
      <vt:lpstr>Logic</vt:lpstr>
      <vt:lpstr>Game Playing</vt:lpstr>
      <vt:lpstr>Decision Making</vt:lpstr>
      <vt:lpstr>AI overview </vt:lpstr>
      <vt:lpstr>Readings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 7720</dc:title>
  <dc:creator>Ali Mahdavi Adeli (amadeli)</dc:creator>
  <cp:lastModifiedBy>Aaron Kennon Smith (aksmith4)</cp:lastModifiedBy>
  <cp:revision>120</cp:revision>
  <dcterms:created xsi:type="dcterms:W3CDTF">2018-12-26T17:41:53Z</dcterms:created>
  <dcterms:modified xsi:type="dcterms:W3CDTF">2023-08-28T14:17:19Z</dcterms:modified>
</cp:coreProperties>
</file>